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5" r:id="rId1"/>
    <p:sldMasterId id="2147483769" r:id="rId2"/>
  </p:sldMasterIdLst>
  <p:notesMasterIdLst>
    <p:notesMasterId r:id="rId63"/>
  </p:notesMasterIdLst>
  <p:sldIdLst>
    <p:sldId id="335" r:id="rId3"/>
    <p:sldId id="336" r:id="rId4"/>
    <p:sldId id="337" r:id="rId5"/>
    <p:sldId id="334" r:id="rId6"/>
    <p:sldId id="258" r:id="rId7"/>
    <p:sldId id="260" r:id="rId8"/>
    <p:sldId id="261" r:id="rId9"/>
    <p:sldId id="262" r:id="rId10"/>
    <p:sldId id="263" r:id="rId11"/>
    <p:sldId id="333" r:id="rId12"/>
    <p:sldId id="264" r:id="rId13"/>
    <p:sldId id="267" r:id="rId14"/>
    <p:sldId id="268" r:id="rId15"/>
    <p:sldId id="273" r:id="rId16"/>
    <p:sldId id="274" r:id="rId17"/>
    <p:sldId id="275" r:id="rId18"/>
    <p:sldId id="276" r:id="rId19"/>
    <p:sldId id="277" r:id="rId20"/>
    <p:sldId id="279" r:id="rId21"/>
    <p:sldId id="280" r:id="rId22"/>
    <p:sldId id="281" r:id="rId23"/>
    <p:sldId id="282" r:id="rId24"/>
    <p:sldId id="283" r:id="rId25"/>
    <p:sldId id="284" r:id="rId26"/>
    <p:sldId id="338" r:id="rId27"/>
    <p:sldId id="296" r:id="rId28"/>
    <p:sldId id="300" r:id="rId29"/>
    <p:sldId id="332" r:id="rId30"/>
    <p:sldId id="330" r:id="rId31"/>
    <p:sldId id="308" r:id="rId32"/>
    <p:sldId id="303" r:id="rId33"/>
    <p:sldId id="304" r:id="rId34"/>
    <p:sldId id="305" r:id="rId35"/>
    <p:sldId id="306" r:id="rId36"/>
    <p:sldId id="307" r:id="rId37"/>
    <p:sldId id="292" r:id="rId38"/>
    <p:sldId id="293" r:id="rId39"/>
    <p:sldId id="309" r:id="rId40"/>
    <p:sldId id="311" r:id="rId41"/>
    <p:sldId id="310" r:id="rId42"/>
    <p:sldId id="339" r:id="rId43"/>
    <p:sldId id="312" r:id="rId44"/>
    <p:sldId id="323" r:id="rId45"/>
    <p:sldId id="313" r:id="rId46"/>
    <p:sldId id="314" r:id="rId47"/>
    <p:sldId id="315" r:id="rId48"/>
    <p:sldId id="316" r:id="rId49"/>
    <p:sldId id="317" r:id="rId50"/>
    <p:sldId id="318" r:id="rId51"/>
    <p:sldId id="319" r:id="rId52"/>
    <p:sldId id="320" r:id="rId53"/>
    <p:sldId id="321" r:id="rId54"/>
    <p:sldId id="322" r:id="rId55"/>
    <p:sldId id="324" r:id="rId56"/>
    <p:sldId id="328" r:id="rId57"/>
    <p:sldId id="326" r:id="rId58"/>
    <p:sldId id="327" r:id="rId59"/>
    <p:sldId id="329" r:id="rId60"/>
    <p:sldId id="340" r:id="rId61"/>
    <p:sldId id="331"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onsolas" panose="020B0609020204030204" pitchFamily="49" charset="0"/>
      <p:regular r:id="rId70"/>
      <p:bold r:id="rId71"/>
      <p:italic r:id="rId72"/>
      <p:boldItalic r:id="rId73"/>
    </p:embeddedFont>
    <p:embeddedFont>
      <p:font typeface="Impact" panose="020B0806030902050204" pitchFamily="34" charset="0"/>
      <p:regular r:id="rId74"/>
    </p:embeddedFont>
    <p:embeddedFont>
      <p:font typeface="Roboto" panose="020B0604020202020204" charset="0"/>
      <p:regular r:id="rId75"/>
      <p:bold r:id="rId76"/>
      <p:italic r:id="rId77"/>
      <p:boldItalic r:id="rId78"/>
    </p:embeddedFont>
    <p:embeddedFont>
      <p:font typeface="Wingdings 2" panose="05020102010507070707" pitchFamily="18" charset="2"/>
      <p:regular r:id="rId79"/>
    </p:embeddedFont>
    <p:embeddedFont>
      <p:font typeface="Wingdings 3" panose="05040102010807070707" pitchFamily="18" charset="2"/>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BE9DC-0EA1-4D86-BAD7-02B6020D690A}" v="20" dt="2020-02-26T03:26:30.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6910" autoAdjust="0"/>
  </p:normalViewPr>
  <p:slideViewPr>
    <p:cSldViewPr>
      <p:cViewPr>
        <p:scale>
          <a:sx n="74" d="100"/>
          <a:sy n="74" d="100"/>
        </p:scale>
        <p:origin x="1080"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ka Mohanraj" userId="1e2ef1a2-791d-4e3a-9512-7cfb920dac40" providerId="ADAL" clId="{D28BE9DC-0EA1-4D86-BAD7-02B6020D690A}"/>
    <pc:docChg chg="undo custSel addSld delSld modSld">
      <pc:chgData name="Renuka Mohanraj" userId="1e2ef1a2-791d-4e3a-9512-7cfb920dac40" providerId="ADAL" clId="{D28BE9DC-0EA1-4D86-BAD7-02B6020D690A}" dt="2020-02-26T03:27:02.447" v="528" actId="20577"/>
      <pc:docMkLst>
        <pc:docMk/>
      </pc:docMkLst>
      <pc:sldChg chg="addSp delSp del">
        <pc:chgData name="Renuka Mohanraj" userId="1e2ef1a2-791d-4e3a-9512-7cfb920dac40" providerId="ADAL" clId="{D28BE9DC-0EA1-4D86-BAD7-02B6020D690A}" dt="2020-02-26T03:10:31.486" v="348" actId="47"/>
        <pc:sldMkLst>
          <pc:docMk/>
          <pc:sldMk cId="0" sldId="257"/>
        </pc:sldMkLst>
        <pc:spChg chg="add del">
          <ac:chgData name="Renuka Mohanraj" userId="1e2ef1a2-791d-4e3a-9512-7cfb920dac40" providerId="ADAL" clId="{D28BE9DC-0EA1-4D86-BAD7-02B6020D690A}" dt="2020-02-26T03:08:43.827" v="266"/>
          <ac:spMkLst>
            <pc:docMk/>
            <pc:sldMk cId="0" sldId="257"/>
            <ac:spMk id="2" creationId="{6387C3A1-105C-4EE4-8C95-149D251947D0}"/>
          </ac:spMkLst>
        </pc:spChg>
        <pc:spChg chg="add del">
          <ac:chgData name="Renuka Mohanraj" userId="1e2ef1a2-791d-4e3a-9512-7cfb920dac40" providerId="ADAL" clId="{D28BE9DC-0EA1-4D86-BAD7-02B6020D690A}" dt="2020-02-26T03:08:54.776" v="268"/>
          <ac:spMkLst>
            <pc:docMk/>
            <pc:sldMk cId="0" sldId="257"/>
            <ac:spMk id="3" creationId="{7BC20540-7DD2-4577-A3A0-501843563ED1}"/>
          </ac:spMkLst>
        </pc:spChg>
        <pc:spChg chg="add del">
          <ac:chgData name="Renuka Mohanraj" userId="1e2ef1a2-791d-4e3a-9512-7cfb920dac40" providerId="ADAL" clId="{D28BE9DC-0EA1-4D86-BAD7-02B6020D690A}" dt="2020-02-26T03:08:59.760" v="270"/>
          <ac:spMkLst>
            <pc:docMk/>
            <pc:sldMk cId="0" sldId="257"/>
            <ac:spMk id="5" creationId="{17FB6158-8310-4FE8-9791-A15A57F6E221}"/>
          </ac:spMkLst>
        </pc:spChg>
      </pc:sldChg>
      <pc:sldChg chg="modNotesTx">
        <pc:chgData name="Renuka Mohanraj" userId="1e2ef1a2-791d-4e3a-9512-7cfb920dac40" providerId="ADAL" clId="{D28BE9DC-0EA1-4D86-BAD7-02B6020D690A}" dt="2020-02-26T00:43:09.191" v="80" actId="20577"/>
        <pc:sldMkLst>
          <pc:docMk/>
          <pc:sldMk cId="0" sldId="292"/>
        </pc:sldMkLst>
      </pc:sldChg>
      <pc:sldChg chg="del">
        <pc:chgData name="Renuka Mohanraj" userId="1e2ef1a2-791d-4e3a-9512-7cfb920dac40" providerId="ADAL" clId="{D28BE9DC-0EA1-4D86-BAD7-02B6020D690A}" dt="2020-02-25T20:41:51.004" v="0" actId="47"/>
        <pc:sldMkLst>
          <pc:docMk/>
          <pc:sldMk cId="3593189476" sldId="295"/>
        </pc:sldMkLst>
      </pc:sldChg>
      <pc:sldChg chg="modSp mod">
        <pc:chgData name="Renuka Mohanraj" userId="1e2ef1a2-791d-4e3a-9512-7cfb920dac40" providerId="ADAL" clId="{D28BE9DC-0EA1-4D86-BAD7-02B6020D690A}" dt="2020-02-25T22:56:00.097" v="8" actId="33524"/>
        <pc:sldMkLst>
          <pc:docMk/>
          <pc:sldMk cId="701352957" sldId="296"/>
        </pc:sldMkLst>
        <pc:spChg chg="mod">
          <ac:chgData name="Renuka Mohanraj" userId="1e2ef1a2-791d-4e3a-9512-7cfb920dac40" providerId="ADAL" clId="{D28BE9DC-0EA1-4D86-BAD7-02B6020D690A}" dt="2020-02-25T22:56:00.097" v="8" actId="33524"/>
          <ac:spMkLst>
            <pc:docMk/>
            <pc:sldMk cId="701352957" sldId="296"/>
            <ac:spMk id="5" creationId="{A2575D4F-C1BD-403F-9C51-3D17A7DD94E8}"/>
          </ac:spMkLst>
        </pc:spChg>
      </pc:sldChg>
      <pc:sldChg chg="modNotesTx">
        <pc:chgData name="Renuka Mohanraj" userId="1e2ef1a2-791d-4e3a-9512-7cfb920dac40" providerId="ADAL" clId="{D28BE9DC-0EA1-4D86-BAD7-02B6020D690A}" dt="2020-02-26T00:33:13.984" v="64" actId="20577"/>
        <pc:sldMkLst>
          <pc:docMk/>
          <pc:sldMk cId="2931540784" sldId="304"/>
        </pc:sldMkLst>
      </pc:sldChg>
      <pc:sldChg chg="modSp mod">
        <pc:chgData name="Renuka Mohanraj" userId="1e2ef1a2-791d-4e3a-9512-7cfb920dac40" providerId="ADAL" clId="{D28BE9DC-0EA1-4D86-BAD7-02B6020D690A}" dt="2020-02-26T02:35:26.753" v="81" actId="33524"/>
        <pc:sldMkLst>
          <pc:docMk/>
          <pc:sldMk cId="3426909370" sldId="324"/>
        </pc:sldMkLst>
        <pc:spChg chg="mod">
          <ac:chgData name="Renuka Mohanraj" userId="1e2ef1a2-791d-4e3a-9512-7cfb920dac40" providerId="ADAL" clId="{D28BE9DC-0EA1-4D86-BAD7-02B6020D690A}" dt="2020-02-26T02:35:26.753" v="81" actId="33524"/>
          <ac:spMkLst>
            <pc:docMk/>
            <pc:sldMk cId="3426909370" sldId="324"/>
            <ac:spMk id="484" creationId="{00000000-0000-0000-0000-000000000000}"/>
          </ac:spMkLst>
        </pc:spChg>
      </pc:sldChg>
      <pc:sldChg chg="del">
        <pc:chgData name="Renuka Mohanraj" userId="1e2ef1a2-791d-4e3a-9512-7cfb920dac40" providerId="ADAL" clId="{D28BE9DC-0EA1-4D86-BAD7-02B6020D690A}" dt="2020-02-26T02:47:42.724" v="82" actId="47"/>
        <pc:sldMkLst>
          <pc:docMk/>
          <pc:sldMk cId="504209583" sldId="325"/>
        </pc:sldMkLst>
      </pc:sldChg>
      <pc:sldChg chg="modSp mod">
        <pc:chgData name="Renuka Mohanraj" userId="1e2ef1a2-791d-4e3a-9512-7cfb920dac40" providerId="ADAL" clId="{D28BE9DC-0EA1-4D86-BAD7-02B6020D690A}" dt="2020-02-26T02:51:31.585" v="89" actId="20577"/>
        <pc:sldMkLst>
          <pc:docMk/>
          <pc:sldMk cId="583281518" sldId="328"/>
        </pc:sldMkLst>
        <pc:spChg chg="mod">
          <ac:chgData name="Renuka Mohanraj" userId="1e2ef1a2-791d-4e3a-9512-7cfb920dac40" providerId="ADAL" clId="{D28BE9DC-0EA1-4D86-BAD7-02B6020D690A}" dt="2020-02-26T02:51:31.585" v="89" actId="20577"/>
          <ac:spMkLst>
            <pc:docMk/>
            <pc:sldMk cId="583281518" sldId="328"/>
            <ac:spMk id="511" creationId="{00000000-0000-0000-0000-000000000000}"/>
          </ac:spMkLst>
        </pc:spChg>
      </pc:sldChg>
      <pc:sldChg chg="modSp add mod">
        <pc:chgData name="Renuka Mohanraj" userId="1e2ef1a2-791d-4e3a-9512-7cfb920dac40" providerId="ADAL" clId="{D28BE9DC-0EA1-4D86-BAD7-02B6020D690A}" dt="2020-02-26T03:08:05.060" v="264" actId="313"/>
        <pc:sldMkLst>
          <pc:docMk/>
          <pc:sldMk cId="185362857" sldId="334"/>
        </pc:sldMkLst>
        <pc:spChg chg="mod">
          <ac:chgData name="Renuka Mohanraj" userId="1e2ef1a2-791d-4e3a-9512-7cfb920dac40" providerId="ADAL" clId="{D28BE9DC-0EA1-4D86-BAD7-02B6020D690A}" dt="2020-02-26T03:04:10.446" v="110" actId="20577"/>
          <ac:spMkLst>
            <pc:docMk/>
            <pc:sldMk cId="185362857" sldId="334"/>
            <ac:spMk id="2" creationId="{8372A0BB-554B-41D1-8B66-4F1741A6F3FE}"/>
          </ac:spMkLst>
        </pc:spChg>
        <pc:spChg chg="mod">
          <ac:chgData name="Renuka Mohanraj" userId="1e2ef1a2-791d-4e3a-9512-7cfb920dac40" providerId="ADAL" clId="{D28BE9DC-0EA1-4D86-BAD7-02B6020D690A}" dt="2020-02-26T03:08:05.060" v="264" actId="313"/>
          <ac:spMkLst>
            <pc:docMk/>
            <pc:sldMk cId="185362857" sldId="334"/>
            <ac:spMk id="3" creationId="{1A639EE9-3F92-4431-9B3D-AC4C17AF0B90}"/>
          </ac:spMkLst>
        </pc:spChg>
      </pc:sldChg>
      <pc:sldChg chg="modSp mod">
        <pc:chgData name="Renuka Mohanraj" userId="1e2ef1a2-791d-4e3a-9512-7cfb920dac40" providerId="ADAL" clId="{D28BE9DC-0EA1-4D86-BAD7-02B6020D690A}" dt="2020-02-26T03:09:25.897" v="274" actId="27636"/>
        <pc:sldMkLst>
          <pc:docMk/>
          <pc:sldMk cId="1552836989" sldId="335"/>
        </pc:sldMkLst>
        <pc:spChg chg="mod">
          <ac:chgData name="Renuka Mohanraj" userId="1e2ef1a2-791d-4e3a-9512-7cfb920dac40" providerId="ADAL" clId="{D28BE9DC-0EA1-4D86-BAD7-02B6020D690A}" dt="2020-02-26T03:09:25.897" v="274" actId="27636"/>
          <ac:spMkLst>
            <pc:docMk/>
            <pc:sldMk cId="1552836989" sldId="335"/>
            <ac:spMk id="3" creationId="{00000000-0000-0000-0000-000000000000}"/>
          </ac:spMkLst>
        </pc:spChg>
      </pc:sldChg>
      <pc:sldChg chg="modSp mod">
        <pc:chgData name="Renuka Mohanraj" userId="1e2ef1a2-791d-4e3a-9512-7cfb920dac40" providerId="ADAL" clId="{D28BE9DC-0EA1-4D86-BAD7-02B6020D690A}" dt="2020-02-26T03:09:25.923" v="275" actId="27636"/>
        <pc:sldMkLst>
          <pc:docMk/>
          <pc:sldMk cId="1352277524" sldId="336"/>
        </pc:sldMkLst>
        <pc:spChg chg="mod">
          <ac:chgData name="Renuka Mohanraj" userId="1e2ef1a2-791d-4e3a-9512-7cfb920dac40" providerId="ADAL" clId="{D28BE9DC-0EA1-4D86-BAD7-02B6020D690A}" dt="2020-02-26T03:09:25.923" v="275" actId="27636"/>
          <ac:spMkLst>
            <pc:docMk/>
            <pc:sldMk cId="1352277524" sldId="336"/>
            <ac:spMk id="3" creationId="{00000000-0000-0000-0000-000000000000}"/>
          </ac:spMkLst>
        </pc:spChg>
      </pc:sldChg>
      <pc:sldChg chg="modSp mod">
        <pc:chgData name="Renuka Mohanraj" userId="1e2ef1a2-791d-4e3a-9512-7cfb920dac40" providerId="ADAL" clId="{D28BE9DC-0EA1-4D86-BAD7-02B6020D690A}" dt="2020-02-26T03:10:14.458" v="347" actId="20577"/>
        <pc:sldMkLst>
          <pc:docMk/>
          <pc:sldMk cId="4192833343" sldId="337"/>
        </pc:sldMkLst>
        <pc:spChg chg="mod">
          <ac:chgData name="Renuka Mohanraj" userId="1e2ef1a2-791d-4e3a-9512-7cfb920dac40" providerId="ADAL" clId="{D28BE9DC-0EA1-4D86-BAD7-02B6020D690A}" dt="2020-02-26T03:10:14.458" v="347" actId="20577"/>
          <ac:spMkLst>
            <pc:docMk/>
            <pc:sldMk cId="4192833343" sldId="337"/>
            <ac:spMk id="3" creationId="{00000000-0000-0000-0000-000000000000}"/>
          </ac:spMkLst>
        </pc:spChg>
      </pc:sldChg>
      <pc:sldChg chg="modSp add mod">
        <pc:chgData name="Renuka Mohanraj" userId="1e2ef1a2-791d-4e3a-9512-7cfb920dac40" providerId="ADAL" clId="{D28BE9DC-0EA1-4D86-BAD7-02B6020D690A}" dt="2020-02-26T03:17:21.436" v="364"/>
        <pc:sldMkLst>
          <pc:docMk/>
          <pc:sldMk cId="3479532996" sldId="338"/>
        </pc:sldMkLst>
        <pc:spChg chg="mod">
          <ac:chgData name="Renuka Mohanraj" userId="1e2ef1a2-791d-4e3a-9512-7cfb920dac40" providerId="ADAL" clId="{D28BE9DC-0EA1-4D86-BAD7-02B6020D690A}" dt="2020-02-26T03:17:16.258" v="362" actId="20577"/>
          <ac:spMkLst>
            <pc:docMk/>
            <pc:sldMk cId="3479532996" sldId="338"/>
            <ac:spMk id="2" creationId="{257B4729-A72C-455A-A11B-74DA4B44010A}"/>
          </ac:spMkLst>
        </pc:spChg>
        <pc:spChg chg="mod">
          <ac:chgData name="Renuka Mohanraj" userId="1e2ef1a2-791d-4e3a-9512-7cfb920dac40" providerId="ADAL" clId="{D28BE9DC-0EA1-4D86-BAD7-02B6020D690A}" dt="2020-02-26T03:17:21.436" v="364"/>
          <ac:spMkLst>
            <pc:docMk/>
            <pc:sldMk cId="3479532996" sldId="338"/>
            <ac:spMk id="3" creationId="{1450C322-60EE-4803-9B37-2EA0F3DA5551}"/>
          </ac:spMkLst>
        </pc:spChg>
      </pc:sldChg>
      <pc:sldChg chg="modSp mod">
        <pc:chgData name="Renuka Mohanraj" userId="1e2ef1a2-791d-4e3a-9512-7cfb920dac40" providerId="ADAL" clId="{D28BE9DC-0EA1-4D86-BAD7-02B6020D690A}" dt="2020-02-26T03:23:55.039" v="517" actId="20577"/>
        <pc:sldMkLst>
          <pc:docMk/>
          <pc:sldMk cId="2704825330" sldId="339"/>
        </pc:sldMkLst>
        <pc:spChg chg="mod">
          <ac:chgData name="Renuka Mohanraj" userId="1e2ef1a2-791d-4e3a-9512-7cfb920dac40" providerId="ADAL" clId="{D28BE9DC-0EA1-4D86-BAD7-02B6020D690A}" dt="2020-02-26T03:20:34.184" v="366" actId="20577"/>
          <ac:spMkLst>
            <pc:docMk/>
            <pc:sldMk cId="2704825330" sldId="339"/>
            <ac:spMk id="2" creationId="{257B4729-A72C-455A-A11B-74DA4B44010A}"/>
          </ac:spMkLst>
        </pc:spChg>
        <pc:spChg chg="mod">
          <ac:chgData name="Renuka Mohanraj" userId="1e2ef1a2-791d-4e3a-9512-7cfb920dac40" providerId="ADAL" clId="{D28BE9DC-0EA1-4D86-BAD7-02B6020D690A}" dt="2020-02-26T03:23:55.039" v="517" actId="20577"/>
          <ac:spMkLst>
            <pc:docMk/>
            <pc:sldMk cId="2704825330" sldId="339"/>
            <ac:spMk id="3" creationId="{1450C322-60EE-4803-9B37-2EA0F3DA5551}"/>
          </ac:spMkLst>
        </pc:spChg>
      </pc:sldChg>
      <pc:sldChg chg="modSp add mod">
        <pc:chgData name="Renuka Mohanraj" userId="1e2ef1a2-791d-4e3a-9512-7cfb920dac40" providerId="ADAL" clId="{D28BE9DC-0EA1-4D86-BAD7-02B6020D690A}" dt="2020-02-26T03:27:02.447" v="528" actId="20577"/>
        <pc:sldMkLst>
          <pc:docMk/>
          <pc:sldMk cId="93468969" sldId="340"/>
        </pc:sldMkLst>
        <pc:spChg chg="mod">
          <ac:chgData name="Renuka Mohanraj" userId="1e2ef1a2-791d-4e3a-9512-7cfb920dac40" providerId="ADAL" clId="{D28BE9DC-0EA1-4D86-BAD7-02B6020D690A}" dt="2020-02-26T03:25:51.332" v="520" actId="20577"/>
          <ac:spMkLst>
            <pc:docMk/>
            <pc:sldMk cId="93468969" sldId="340"/>
            <ac:spMk id="2" creationId="{257B4729-A72C-455A-A11B-74DA4B44010A}"/>
          </ac:spMkLst>
        </pc:spChg>
        <pc:spChg chg="mod">
          <ac:chgData name="Renuka Mohanraj" userId="1e2ef1a2-791d-4e3a-9512-7cfb920dac40" providerId="ADAL" clId="{D28BE9DC-0EA1-4D86-BAD7-02B6020D690A}" dt="2020-02-26T03:27:02.447" v="528" actId="20577"/>
          <ac:spMkLst>
            <pc:docMk/>
            <pc:sldMk cId="93468969" sldId="340"/>
            <ac:spMk id="3" creationId="{1450C322-60EE-4803-9B37-2EA0F3DA5551}"/>
          </ac:spMkLst>
        </pc:spChg>
      </pc:sldChg>
      <pc:sldChg chg="add del">
        <pc:chgData name="Renuka Mohanraj" userId="1e2ef1a2-791d-4e3a-9512-7cfb920dac40" providerId="ADAL" clId="{D28BE9DC-0EA1-4D86-BAD7-02B6020D690A}" dt="2020-02-26T03:20:44.909" v="368" actId="47"/>
        <pc:sldMkLst>
          <pc:docMk/>
          <pc:sldMk cId="1408047501" sldId="340"/>
        </pc:sldMkLst>
      </pc:sldChg>
    </pc:docChg>
  </pc:docChgLst>
  <pc:docChgLst>
    <pc:chgData name="Renuka Mohanraj" userId="1e2ef1a2-791d-4e3a-9512-7cfb920dac40" providerId="ADAL" clId="{A4DE6704-7598-4AB8-9E93-DD602CD6F3FB}"/>
  </pc:docChgLst>
  <pc:docChgLst>
    <pc:chgData name="Renuka Mohanraj" userId="1e2ef1a2-791d-4e3a-9512-7cfb920dac40" providerId="ADAL" clId="{57FC43F8-621E-4554-8D2A-A1B72F02FC68}"/>
    <pc:docChg chg="undo custSel addSld delSld modSld">
      <pc:chgData name="Renuka Mohanraj" userId="1e2ef1a2-791d-4e3a-9512-7cfb920dac40" providerId="ADAL" clId="{57FC43F8-621E-4554-8D2A-A1B72F02FC68}" dt="2019-11-27T20:36:18.491" v="1355" actId="207"/>
      <pc:docMkLst>
        <pc:docMk/>
      </pc:docMkLst>
      <pc:sldChg chg="modSp">
        <pc:chgData name="Renuka Mohanraj" userId="1e2ef1a2-791d-4e3a-9512-7cfb920dac40" providerId="ADAL" clId="{57FC43F8-621E-4554-8D2A-A1B72F02FC68}" dt="2019-11-26T21:29:11.909" v="1011" actId="20577"/>
        <pc:sldMkLst>
          <pc:docMk/>
          <pc:sldMk cId="0" sldId="258"/>
        </pc:sldMkLst>
        <pc:spChg chg="mod">
          <ac:chgData name="Renuka Mohanraj" userId="1e2ef1a2-791d-4e3a-9512-7cfb920dac40" providerId="ADAL" clId="{57FC43F8-621E-4554-8D2A-A1B72F02FC68}" dt="2019-11-26T21:29:11.909" v="1011" actId="20577"/>
          <ac:spMkLst>
            <pc:docMk/>
            <pc:sldMk cId="0" sldId="258"/>
            <ac:spMk id="356" creationId="{00000000-0000-0000-0000-000000000000}"/>
          </ac:spMkLst>
        </pc:spChg>
      </pc:sldChg>
      <pc:sldChg chg="modSp">
        <pc:chgData name="Renuka Mohanraj" userId="1e2ef1a2-791d-4e3a-9512-7cfb920dac40" providerId="ADAL" clId="{57FC43F8-621E-4554-8D2A-A1B72F02FC68}" dt="2019-11-26T21:32:10.733" v="1050" actId="20577"/>
        <pc:sldMkLst>
          <pc:docMk/>
          <pc:sldMk cId="0" sldId="264"/>
        </pc:sldMkLst>
        <pc:spChg chg="mod">
          <ac:chgData name="Renuka Mohanraj" userId="1e2ef1a2-791d-4e3a-9512-7cfb920dac40" providerId="ADAL" clId="{57FC43F8-621E-4554-8D2A-A1B72F02FC68}" dt="2019-11-26T21:32:10.733" v="1050" actId="20577"/>
          <ac:spMkLst>
            <pc:docMk/>
            <pc:sldMk cId="0" sldId="264"/>
            <ac:spMk id="416" creationId="{00000000-0000-0000-0000-000000000000}"/>
          </ac:spMkLst>
        </pc:spChg>
      </pc:sldChg>
      <pc:sldChg chg="modSp">
        <pc:chgData name="Renuka Mohanraj" userId="1e2ef1a2-791d-4e3a-9512-7cfb920dac40" providerId="ADAL" clId="{57FC43F8-621E-4554-8D2A-A1B72F02FC68}" dt="2019-11-26T22:34:13.936" v="1052" actId="1076"/>
        <pc:sldMkLst>
          <pc:docMk/>
          <pc:sldMk cId="0" sldId="273"/>
        </pc:sldMkLst>
        <pc:spChg chg="mod">
          <ac:chgData name="Renuka Mohanraj" userId="1e2ef1a2-791d-4e3a-9512-7cfb920dac40" providerId="ADAL" clId="{57FC43F8-621E-4554-8D2A-A1B72F02FC68}" dt="2019-11-26T22:34:13.936" v="1052" actId="1076"/>
          <ac:spMkLst>
            <pc:docMk/>
            <pc:sldMk cId="0" sldId="273"/>
            <ac:spMk id="482" creationId="{00000000-0000-0000-0000-000000000000}"/>
          </ac:spMkLst>
        </pc:spChg>
      </pc:sldChg>
      <pc:sldChg chg="addSp delSp modSp">
        <pc:chgData name="Renuka Mohanraj" userId="1e2ef1a2-791d-4e3a-9512-7cfb920dac40" providerId="ADAL" clId="{57FC43F8-621E-4554-8D2A-A1B72F02FC68}" dt="2019-11-26T22:47:17.440" v="1178" actId="20577"/>
        <pc:sldMkLst>
          <pc:docMk/>
          <pc:sldMk cId="0" sldId="282"/>
        </pc:sldMkLst>
        <pc:spChg chg="add del mod">
          <ac:chgData name="Renuka Mohanraj" userId="1e2ef1a2-791d-4e3a-9512-7cfb920dac40" providerId="ADAL" clId="{57FC43F8-621E-4554-8D2A-A1B72F02FC68}" dt="2019-11-26T22:46:30.224" v="1105" actId="478"/>
          <ac:spMkLst>
            <pc:docMk/>
            <pc:sldMk cId="0" sldId="282"/>
            <ac:spMk id="6" creationId="{2AA4EF69-D0A7-4F92-87D9-1AE969ACB1AE}"/>
          </ac:spMkLst>
        </pc:spChg>
        <pc:spChg chg="mod">
          <ac:chgData name="Renuka Mohanraj" userId="1e2ef1a2-791d-4e3a-9512-7cfb920dac40" providerId="ADAL" clId="{57FC43F8-621E-4554-8D2A-A1B72F02FC68}" dt="2019-11-26T22:47:17.440" v="1178" actId="20577"/>
          <ac:spMkLst>
            <pc:docMk/>
            <pc:sldMk cId="0" sldId="282"/>
            <ac:spMk id="565" creationId="{00000000-0000-0000-0000-000000000000}"/>
          </ac:spMkLst>
        </pc:spChg>
        <pc:picChg chg="add del mod">
          <ac:chgData name="Renuka Mohanraj" userId="1e2ef1a2-791d-4e3a-9512-7cfb920dac40" providerId="ADAL" clId="{57FC43F8-621E-4554-8D2A-A1B72F02FC68}" dt="2019-11-26T22:45:08.901" v="1065" actId="478"/>
          <ac:picMkLst>
            <pc:docMk/>
            <pc:sldMk cId="0" sldId="282"/>
            <ac:picMk id="2" creationId="{071BF1D7-0961-4E19-AD5F-E055909C0E61}"/>
          </ac:picMkLst>
        </pc:picChg>
        <pc:picChg chg="add mod">
          <ac:chgData name="Renuka Mohanraj" userId="1e2ef1a2-791d-4e3a-9512-7cfb920dac40" providerId="ADAL" clId="{57FC43F8-621E-4554-8D2A-A1B72F02FC68}" dt="2019-11-26T22:46:32.834" v="1106" actId="1076"/>
          <ac:picMkLst>
            <pc:docMk/>
            <pc:sldMk cId="0" sldId="282"/>
            <ac:picMk id="3" creationId="{0176459C-2B9E-4068-B873-42E701888A2B}"/>
          </ac:picMkLst>
        </pc:picChg>
        <pc:picChg chg="add mod">
          <ac:chgData name="Renuka Mohanraj" userId="1e2ef1a2-791d-4e3a-9512-7cfb920dac40" providerId="ADAL" clId="{57FC43F8-621E-4554-8D2A-A1B72F02FC68}" dt="2019-11-26T22:46:27.537" v="1103" actId="1076"/>
          <ac:picMkLst>
            <pc:docMk/>
            <pc:sldMk cId="0" sldId="282"/>
            <ac:picMk id="4" creationId="{ED90DCE7-722C-40BA-BBEB-2ECF2B23E2E8}"/>
          </ac:picMkLst>
        </pc:picChg>
      </pc:sldChg>
      <pc:sldChg chg="modSp">
        <pc:chgData name="Renuka Mohanraj" userId="1e2ef1a2-791d-4e3a-9512-7cfb920dac40" providerId="ADAL" clId="{57FC43F8-621E-4554-8D2A-A1B72F02FC68}" dt="2019-11-26T22:49:53.698" v="1187" actId="1076"/>
        <pc:sldMkLst>
          <pc:docMk/>
          <pc:sldMk cId="0" sldId="284"/>
        </pc:sldMkLst>
        <pc:spChg chg="mod">
          <ac:chgData name="Renuka Mohanraj" userId="1e2ef1a2-791d-4e3a-9512-7cfb920dac40" providerId="ADAL" clId="{57FC43F8-621E-4554-8D2A-A1B72F02FC68}" dt="2019-11-26T22:49:01.757" v="1184" actId="20577"/>
          <ac:spMkLst>
            <pc:docMk/>
            <pc:sldMk cId="0" sldId="284"/>
            <ac:spMk id="578" creationId="{00000000-0000-0000-0000-000000000000}"/>
          </ac:spMkLst>
        </pc:spChg>
        <pc:spChg chg="mod">
          <ac:chgData name="Renuka Mohanraj" userId="1e2ef1a2-791d-4e3a-9512-7cfb920dac40" providerId="ADAL" clId="{57FC43F8-621E-4554-8D2A-A1B72F02FC68}" dt="2019-11-26T22:49:53.698" v="1187" actId="1076"/>
          <ac:spMkLst>
            <pc:docMk/>
            <pc:sldMk cId="0" sldId="284"/>
            <ac:spMk id="579" creationId="{00000000-0000-0000-0000-000000000000}"/>
          </ac:spMkLst>
        </pc:spChg>
      </pc:sldChg>
      <pc:sldChg chg="modSp">
        <pc:chgData name="Renuka Mohanraj" userId="1e2ef1a2-791d-4e3a-9512-7cfb920dac40" providerId="ADAL" clId="{57FC43F8-621E-4554-8D2A-A1B72F02FC68}" dt="2019-11-26T23:38:04.373" v="1258" actId="20577"/>
        <pc:sldMkLst>
          <pc:docMk/>
          <pc:sldMk cId="0" sldId="292"/>
        </pc:sldMkLst>
        <pc:spChg chg="mod">
          <ac:chgData name="Renuka Mohanraj" userId="1e2ef1a2-791d-4e3a-9512-7cfb920dac40" providerId="ADAL" clId="{57FC43F8-621E-4554-8D2A-A1B72F02FC68}" dt="2019-11-26T23:38:04.373" v="1258" actId="20577"/>
          <ac:spMkLst>
            <pc:docMk/>
            <pc:sldMk cId="0" sldId="292"/>
            <ac:spMk id="635" creationId="{00000000-0000-0000-0000-000000000000}"/>
          </ac:spMkLst>
        </pc:spChg>
      </pc:sldChg>
      <pc:sldChg chg="addSp delSp modSp modAnim modNotesTx">
        <pc:chgData name="Renuka Mohanraj" userId="1e2ef1a2-791d-4e3a-9512-7cfb920dac40" providerId="ADAL" clId="{57FC43F8-621E-4554-8D2A-A1B72F02FC68}" dt="2019-11-26T22:57:11.248" v="1208"/>
        <pc:sldMkLst>
          <pc:docMk/>
          <pc:sldMk cId="701352957" sldId="296"/>
        </pc:sldMkLst>
        <pc:spChg chg="mod">
          <ac:chgData name="Renuka Mohanraj" userId="1e2ef1a2-791d-4e3a-9512-7cfb920dac40" providerId="ADAL" clId="{57FC43F8-621E-4554-8D2A-A1B72F02FC68}" dt="2019-11-26T22:57:11.248" v="1208"/>
          <ac:spMkLst>
            <pc:docMk/>
            <pc:sldMk cId="701352957" sldId="296"/>
            <ac:spMk id="2" creationId="{00000000-0000-0000-0000-000000000000}"/>
          </ac:spMkLst>
        </pc:spChg>
        <pc:spChg chg="add del mod">
          <ac:chgData name="Renuka Mohanraj" userId="1e2ef1a2-791d-4e3a-9512-7cfb920dac40" providerId="ADAL" clId="{57FC43F8-621E-4554-8D2A-A1B72F02FC68}" dt="2019-11-26T22:50:42.233" v="1202" actId="20577"/>
          <ac:spMkLst>
            <pc:docMk/>
            <pc:sldMk cId="701352957" sldId="296"/>
            <ac:spMk id="5" creationId="{A2575D4F-C1BD-403F-9C51-3D17A7DD94E8}"/>
          </ac:spMkLst>
        </pc:spChg>
      </pc:sldChg>
      <pc:sldChg chg="addSp delSp modSp modNotesTx">
        <pc:chgData name="Renuka Mohanraj" userId="1e2ef1a2-791d-4e3a-9512-7cfb920dac40" providerId="ADAL" clId="{57FC43F8-621E-4554-8D2A-A1B72F02FC68}" dt="2019-11-27T16:33:34.004" v="1291" actId="403"/>
        <pc:sldMkLst>
          <pc:docMk/>
          <pc:sldMk cId="2827869115" sldId="300"/>
        </pc:sldMkLst>
        <pc:spChg chg="add mod">
          <ac:chgData name="Renuka Mohanraj" userId="1e2ef1a2-791d-4e3a-9512-7cfb920dac40" providerId="ADAL" clId="{57FC43F8-621E-4554-8D2A-A1B72F02FC68}" dt="2019-11-26T23:11:52.388" v="1220" actId="403"/>
          <ac:spMkLst>
            <pc:docMk/>
            <pc:sldMk cId="2827869115" sldId="300"/>
            <ac:spMk id="2" creationId="{8A8228EE-D5CD-4250-98CF-F1217BDA3971}"/>
          </ac:spMkLst>
        </pc:spChg>
        <pc:spChg chg="add del mod">
          <ac:chgData name="Renuka Mohanraj" userId="1e2ef1a2-791d-4e3a-9512-7cfb920dac40" providerId="ADAL" clId="{57FC43F8-621E-4554-8D2A-A1B72F02FC68}" dt="2019-11-26T23:12:24.416" v="1225"/>
          <ac:spMkLst>
            <pc:docMk/>
            <pc:sldMk cId="2827869115" sldId="300"/>
            <ac:spMk id="3" creationId="{58B94F07-0A45-4B80-9304-F55FA29E5180}"/>
          </ac:spMkLst>
        </pc:spChg>
        <pc:spChg chg="add mod">
          <ac:chgData name="Renuka Mohanraj" userId="1e2ef1a2-791d-4e3a-9512-7cfb920dac40" providerId="ADAL" clId="{57FC43F8-621E-4554-8D2A-A1B72F02FC68}" dt="2019-11-26T23:13:12.895" v="1233" actId="20577"/>
          <ac:spMkLst>
            <pc:docMk/>
            <pc:sldMk cId="2827869115" sldId="300"/>
            <ac:spMk id="4" creationId="{54BE01A2-397F-463F-808E-A42245FA120D}"/>
          </ac:spMkLst>
        </pc:spChg>
        <pc:spChg chg="del mod">
          <ac:chgData name="Renuka Mohanraj" userId="1e2ef1a2-791d-4e3a-9512-7cfb920dac40" providerId="ADAL" clId="{57FC43F8-621E-4554-8D2A-A1B72F02FC68}" dt="2019-11-26T23:11:46.376" v="1214"/>
          <ac:spMkLst>
            <pc:docMk/>
            <pc:sldMk cId="2827869115" sldId="300"/>
            <ac:spMk id="5" creationId="{00000000-0000-0000-0000-000000000000}"/>
          </ac:spMkLst>
        </pc:spChg>
        <pc:picChg chg="mod">
          <ac:chgData name="Renuka Mohanraj" userId="1e2ef1a2-791d-4e3a-9512-7cfb920dac40" providerId="ADAL" clId="{57FC43F8-621E-4554-8D2A-A1B72F02FC68}" dt="2019-11-26T23:11:55.952" v="1221" actId="1076"/>
          <ac:picMkLst>
            <pc:docMk/>
            <pc:sldMk cId="2827869115" sldId="300"/>
            <ac:picMk id="2052" creationId="{00000000-0000-0000-0000-000000000000}"/>
          </ac:picMkLst>
        </pc:picChg>
        <pc:picChg chg="del">
          <ac:chgData name="Renuka Mohanraj" userId="1e2ef1a2-791d-4e3a-9512-7cfb920dac40" providerId="ADAL" clId="{57FC43F8-621E-4554-8D2A-A1B72F02FC68}" dt="2019-11-26T23:11:17.468" v="1209" actId="478"/>
          <ac:picMkLst>
            <pc:docMk/>
            <pc:sldMk cId="2827869115" sldId="300"/>
            <ac:picMk id="2053" creationId="{00000000-0000-0000-0000-000000000000}"/>
          </ac:picMkLst>
        </pc:picChg>
      </pc:sldChg>
      <pc:sldChg chg="modSp">
        <pc:chgData name="Renuka Mohanraj" userId="1e2ef1a2-791d-4e3a-9512-7cfb920dac40" providerId="ADAL" clId="{57FC43F8-621E-4554-8D2A-A1B72F02FC68}" dt="2019-10-31T15:02:03.147" v="323" actId="20577"/>
        <pc:sldMkLst>
          <pc:docMk/>
          <pc:sldMk cId="1093074044" sldId="303"/>
        </pc:sldMkLst>
        <pc:spChg chg="mod">
          <ac:chgData name="Renuka Mohanraj" userId="1e2ef1a2-791d-4e3a-9512-7cfb920dac40" providerId="ADAL" clId="{57FC43F8-621E-4554-8D2A-A1B72F02FC68}" dt="2019-10-31T15:02:03.147" v="323" actId="20577"/>
          <ac:spMkLst>
            <pc:docMk/>
            <pc:sldMk cId="1093074044" sldId="303"/>
            <ac:spMk id="2" creationId="{00000000-0000-0000-0000-000000000000}"/>
          </ac:spMkLst>
        </pc:spChg>
        <pc:spChg chg="mod">
          <ac:chgData name="Renuka Mohanraj" userId="1e2ef1a2-791d-4e3a-9512-7cfb920dac40" providerId="ADAL" clId="{57FC43F8-621E-4554-8D2A-A1B72F02FC68}" dt="2019-10-31T14:26:32.097" v="13" actId="20577"/>
          <ac:spMkLst>
            <pc:docMk/>
            <pc:sldMk cId="1093074044" sldId="303"/>
            <ac:spMk id="4" creationId="{00000000-0000-0000-0000-000000000000}"/>
          </ac:spMkLst>
        </pc:spChg>
      </pc:sldChg>
      <pc:sldChg chg="addSp delSp modSp">
        <pc:chgData name="Renuka Mohanraj" userId="1e2ef1a2-791d-4e3a-9512-7cfb920dac40" providerId="ADAL" clId="{57FC43F8-621E-4554-8D2A-A1B72F02FC68}" dt="2019-10-31T14:28:49.719" v="32" actId="113"/>
        <pc:sldMkLst>
          <pc:docMk/>
          <pc:sldMk cId="998564185" sldId="306"/>
        </pc:sldMkLst>
        <pc:spChg chg="mod">
          <ac:chgData name="Renuka Mohanraj" userId="1e2ef1a2-791d-4e3a-9512-7cfb920dac40" providerId="ADAL" clId="{57FC43F8-621E-4554-8D2A-A1B72F02FC68}" dt="2019-10-31T14:26:59.957" v="19" actId="20577"/>
          <ac:spMkLst>
            <pc:docMk/>
            <pc:sldMk cId="998564185" sldId="306"/>
            <ac:spMk id="2" creationId="{00000000-0000-0000-0000-000000000000}"/>
          </ac:spMkLst>
        </pc:spChg>
        <pc:spChg chg="add del mod">
          <ac:chgData name="Renuka Mohanraj" userId="1e2ef1a2-791d-4e3a-9512-7cfb920dac40" providerId="ADAL" clId="{57FC43F8-621E-4554-8D2A-A1B72F02FC68}" dt="2019-10-31T14:28:49.719" v="32" actId="113"/>
          <ac:spMkLst>
            <pc:docMk/>
            <pc:sldMk cId="998564185" sldId="306"/>
            <ac:spMk id="3" creationId="{00000000-0000-0000-0000-000000000000}"/>
          </ac:spMkLst>
        </pc:spChg>
        <pc:spChg chg="del">
          <ac:chgData name="Renuka Mohanraj" userId="1e2ef1a2-791d-4e3a-9512-7cfb920dac40" providerId="ADAL" clId="{57FC43F8-621E-4554-8D2A-A1B72F02FC68}" dt="2019-10-31T14:28:33.292" v="25" actId="478"/>
          <ac:spMkLst>
            <pc:docMk/>
            <pc:sldMk cId="998564185" sldId="306"/>
            <ac:spMk id="4" creationId="{00000000-0000-0000-0000-000000000000}"/>
          </ac:spMkLst>
        </pc:spChg>
        <pc:spChg chg="add del">
          <ac:chgData name="Renuka Mohanraj" userId="1e2ef1a2-791d-4e3a-9512-7cfb920dac40" providerId="ADAL" clId="{57FC43F8-621E-4554-8D2A-A1B72F02FC68}" dt="2019-10-31T14:27:22.348" v="22"/>
          <ac:spMkLst>
            <pc:docMk/>
            <pc:sldMk cId="998564185" sldId="306"/>
            <ac:spMk id="6" creationId="{0B8773B4-586C-4B85-A727-17B38D2FF301}"/>
          </ac:spMkLst>
        </pc:spChg>
      </pc:sldChg>
      <pc:sldChg chg="addSp modSp">
        <pc:chgData name="Renuka Mohanraj" userId="1e2ef1a2-791d-4e3a-9512-7cfb920dac40" providerId="ADAL" clId="{57FC43F8-621E-4554-8D2A-A1B72F02FC68}" dt="2019-10-31T14:34:11.297" v="260"/>
        <pc:sldMkLst>
          <pc:docMk/>
          <pc:sldMk cId="2621471918" sldId="307"/>
        </pc:sldMkLst>
        <pc:spChg chg="add mod">
          <ac:chgData name="Renuka Mohanraj" userId="1e2ef1a2-791d-4e3a-9512-7cfb920dac40" providerId="ADAL" clId="{57FC43F8-621E-4554-8D2A-A1B72F02FC68}" dt="2019-10-31T14:31:36.177" v="149" actId="14100"/>
          <ac:spMkLst>
            <pc:docMk/>
            <pc:sldMk cId="2621471918" sldId="307"/>
            <ac:spMk id="2" creationId="{0F2EC317-231D-4291-94B4-E3687D7B1DDD}"/>
          </ac:spMkLst>
        </pc:spChg>
        <pc:spChg chg="add">
          <ac:chgData name="Renuka Mohanraj" userId="1e2ef1a2-791d-4e3a-9512-7cfb920dac40" providerId="ADAL" clId="{57FC43F8-621E-4554-8D2A-A1B72F02FC68}" dt="2019-10-31T14:34:11.297" v="260"/>
          <ac:spMkLst>
            <pc:docMk/>
            <pc:sldMk cId="2621471918" sldId="307"/>
            <ac:spMk id="5" creationId="{1BEDDD10-EE10-4E46-81C5-ADE27C458E18}"/>
          </ac:spMkLst>
        </pc:spChg>
        <pc:spChg chg="mod">
          <ac:chgData name="Renuka Mohanraj" userId="1e2ef1a2-791d-4e3a-9512-7cfb920dac40" providerId="ADAL" clId="{57FC43F8-621E-4554-8D2A-A1B72F02FC68}" dt="2019-10-31T14:33:46.870" v="259" actId="20577"/>
          <ac:spMkLst>
            <pc:docMk/>
            <pc:sldMk cId="2621471918" sldId="307"/>
            <ac:spMk id="6" creationId="{00000000-0000-0000-0000-000000000000}"/>
          </ac:spMkLst>
        </pc:spChg>
      </pc:sldChg>
      <pc:sldChg chg="modSp">
        <pc:chgData name="Renuka Mohanraj" userId="1e2ef1a2-791d-4e3a-9512-7cfb920dac40" providerId="ADAL" clId="{57FC43F8-621E-4554-8D2A-A1B72F02FC68}" dt="2019-11-26T23:40:06.120" v="1268" actId="20577"/>
        <pc:sldMkLst>
          <pc:docMk/>
          <pc:sldMk cId="2903310778" sldId="309"/>
        </pc:sldMkLst>
        <pc:spChg chg="mod">
          <ac:chgData name="Renuka Mohanraj" userId="1e2ef1a2-791d-4e3a-9512-7cfb920dac40" providerId="ADAL" clId="{57FC43F8-621E-4554-8D2A-A1B72F02FC68}" dt="2019-10-31T15:02:15.063" v="326" actId="20577"/>
          <ac:spMkLst>
            <pc:docMk/>
            <pc:sldMk cId="2903310778" sldId="309"/>
            <ac:spMk id="2" creationId="{00000000-0000-0000-0000-000000000000}"/>
          </ac:spMkLst>
        </pc:spChg>
        <pc:spChg chg="mod">
          <ac:chgData name="Renuka Mohanraj" userId="1e2ef1a2-791d-4e3a-9512-7cfb920dac40" providerId="ADAL" clId="{57FC43F8-621E-4554-8D2A-A1B72F02FC68}" dt="2019-11-26T23:40:06.120" v="1268" actId="20577"/>
          <ac:spMkLst>
            <pc:docMk/>
            <pc:sldMk cId="2903310778" sldId="309"/>
            <ac:spMk id="3" creationId="{00000000-0000-0000-0000-000000000000}"/>
          </ac:spMkLst>
        </pc:spChg>
      </pc:sldChg>
      <pc:sldChg chg="modSp">
        <pc:chgData name="Renuka Mohanraj" userId="1e2ef1a2-791d-4e3a-9512-7cfb920dac40" providerId="ADAL" clId="{57FC43F8-621E-4554-8D2A-A1B72F02FC68}" dt="2019-11-27T00:55:17.117" v="1278" actId="403"/>
        <pc:sldMkLst>
          <pc:docMk/>
          <pc:sldMk cId="2439931180" sldId="312"/>
        </pc:sldMkLst>
        <pc:spChg chg="mod">
          <ac:chgData name="Renuka Mohanraj" userId="1e2ef1a2-791d-4e3a-9512-7cfb920dac40" providerId="ADAL" clId="{57FC43F8-621E-4554-8D2A-A1B72F02FC68}" dt="2019-11-27T00:55:17.117" v="1278" actId="403"/>
          <ac:spMkLst>
            <pc:docMk/>
            <pc:sldMk cId="2439931180" sldId="312"/>
            <ac:spMk id="3" creationId="{00000000-0000-0000-0000-000000000000}"/>
          </ac:spMkLst>
        </pc:spChg>
      </pc:sldChg>
      <pc:sldChg chg="modSp">
        <pc:chgData name="Renuka Mohanraj" userId="1e2ef1a2-791d-4e3a-9512-7cfb920dac40" providerId="ADAL" clId="{57FC43F8-621E-4554-8D2A-A1B72F02FC68}" dt="2019-11-27T02:50:25.193" v="1290" actId="6549"/>
        <pc:sldMkLst>
          <pc:docMk/>
          <pc:sldMk cId="1771177594" sldId="316"/>
        </pc:sldMkLst>
        <pc:spChg chg="mod">
          <ac:chgData name="Renuka Mohanraj" userId="1e2ef1a2-791d-4e3a-9512-7cfb920dac40" providerId="ADAL" clId="{57FC43F8-621E-4554-8D2A-A1B72F02FC68}" dt="2019-11-27T02:50:25.193" v="1290" actId="6549"/>
          <ac:spMkLst>
            <pc:docMk/>
            <pc:sldMk cId="1771177594" sldId="316"/>
            <ac:spMk id="3" creationId="{00000000-0000-0000-0000-000000000000}"/>
          </ac:spMkLst>
        </pc:spChg>
      </pc:sldChg>
      <pc:sldChg chg="addSp delSp modSp">
        <pc:chgData name="Renuka Mohanraj" userId="1e2ef1a2-791d-4e3a-9512-7cfb920dac40" providerId="ADAL" clId="{57FC43F8-621E-4554-8D2A-A1B72F02FC68}" dt="2019-11-01T22:37:41.811" v="848" actId="14100"/>
        <pc:sldMkLst>
          <pc:docMk/>
          <pc:sldMk cId="638068901" sldId="317"/>
        </pc:sldMkLst>
        <pc:spChg chg="add del">
          <ac:chgData name="Renuka Mohanraj" userId="1e2ef1a2-791d-4e3a-9512-7cfb920dac40" providerId="ADAL" clId="{57FC43F8-621E-4554-8D2A-A1B72F02FC68}" dt="2019-11-01T22:36:50.955" v="833"/>
          <ac:spMkLst>
            <pc:docMk/>
            <pc:sldMk cId="638068901" sldId="317"/>
            <ac:spMk id="2" creationId="{E7F10853-CFE3-4291-A7FC-E5C5BB7AF5BB}"/>
          </ac:spMkLst>
        </pc:spChg>
        <pc:spChg chg="mod">
          <ac:chgData name="Renuka Mohanraj" userId="1e2ef1a2-791d-4e3a-9512-7cfb920dac40" providerId="ADAL" clId="{57FC43F8-621E-4554-8D2A-A1B72F02FC68}" dt="2019-11-01T22:37:41.811" v="848" actId="14100"/>
          <ac:spMkLst>
            <pc:docMk/>
            <pc:sldMk cId="638068901" sldId="317"/>
            <ac:spMk id="3" creationId="{00000000-0000-0000-0000-000000000000}"/>
          </ac:spMkLst>
        </pc:spChg>
        <pc:spChg chg="mod">
          <ac:chgData name="Renuka Mohanraj" userId="1e2ef1a2-791d-4e3a-9512-7cfb920dac40" providerId="ADAL" clId="{57FC43F8-621E-4554-8D2A-A1B72F02FC68}" dt="2019-11-01T22:35:46.256" v="829" actId="20577"/>
          <ac:spMkLst>
            <pc:docMk/>
            <pc:sldMk cId="638068901" sldId="317"/>
            <ac:spMk id="4" creationId="{00000000-0000-0000-0000-000000000000}"/>
          </ac:spMkLst>
        </pc:spChg>
        <pc:spChg chg="add del">
          <ac:chgData name="Renuka Mohanraj" userId="1e2ef1a2-791d-4e3a-9512-7cfb920dac40" providerId="ADAL" clId="{57FC43F8-621E-4554-8D2A-A1B72F02FC68}" dt="2019-11-01T22:36:55.455" v="836"/>
          <ac:spMkLst>
            <pc:docMk/>
            <pc:sldMk cId="638068901" sldId="317"/>
            <ac:spMk id="5" creationId="{903F97FE-EFDD-453F-8F21-EB34B64DF98A}"/>
          </ac:spMkLst>
        </pc:spChg>
      </pc:sldChg>
      <pc:sldChg chg="addSp delSp modSp">
        <pc:chgData name="Renuka Mohanraj" userId="1e2ef1a2-791d-4e3a-9512-7cfb920dac40" providerId="ADAL" clId="{57FC43F8-621E-4554-8D2A-A1B72F02FC68}" dt="2019-11-01T22:41:51.045" v="882" actId="1076"/>
        <pc:sldMkLst>
          <pc:docMk/>
          <pc:sldMk cId="3004190605" sldId="318"/>
        </pc:sldMkLst>
        <pc:spChg chg="add del">
          <ac:chgData name="Renuka Mohanraj" userId="1e2ef1a2-791d-4e3a-9512-7cfb920dac40" providerId="ADAL" clId="{57FC43F8-621E-4554-8D2A-A1B72F02FC68}" dt="2019-11-01T22:38:31.397" v="851"/>
          <ac:spMkLst>
            <pc:docMk/>
            <pc:sldMk cId="3004190605" sldId="318"/>
            <ac:spMk id="2" creationId="{A66A4D8D-439D-4580-8615-DB444A9A5B78}"/>
          </ac:spMkLst>
        </pc:spChg>
        <pc:spChg chg="mod">
          <ac:chgData name="Renuka Mohanraj" userId="1e2ef1a2-791d-4e3a-9512-7cfb920dac40" providerId="ADAL" clId="{57FC43F8-621E-4554-8D2A-A1B72F02FC68}" dt="2019-11-01T22:41:51.045" v="882" actId="1076"/>
          <ac:spMkLst>
            <pc:docMk/>
            <pc:sldMk cId="3004190605" sldId="318"/>
            <ac:spMk id="5" creationId="{00000000-0000-0000-0000-000000000000}"/>
          </ac:spMkLst>
        </pc:spChg>
        <pc:spChg chg="mod">
          <ac:chgData name="Renuka Mohanraj" userId="1e2ef1a2-791d-4e3a-9512-7cfb920dac40" providerId="ADAL" clId="{57FC43F8-621E-4554-8D2A-A1B72F02FC68}" dt="2019-11-01T22:41:05.665" v="870" actId="1076"/>
          <ac:spMkLst>
            <pc:docMk/>
            <pc:sldMk cId="3004190605" sldId="318"/>
            <ac:spMk id="6" creationId="{00000000-0000-0000-0000-000000000000}"/>
          </ac:spMkLst>
        </pc:spChg>
        <pc:spChg chg="mod">
          <ac:chgData name="Renuka Mohanraj" userId="1e2ef1a2-791d-4e3a-9512-7cfb920dac40" providerId="ADAL" clId="{57FC43F8-621E-4554-8D2A-A1B72F02FC68}" dt="2019-11-01T22:40:55.713" v="869" actId="1076"/>
          <ac:spMkLst>
            <pc:docMk/>
            <pc:sldMk cId="3004190605" sldId="318"/>
            <ac:spMk id="8" creationId="{00000000-0000-0000-0000-000000000000}"/>
          </ac:spMkLst>
        </pc:spChg>
      </pc:sldChg>
      <pc:sldChg chg="modSp">
        <pc:chgData name="Renuka Mohanraj" userId="1e2ef1a2-791d-4e3a-9512-7cfb920dac40" providerId="ADAL" clId="{57FC43F8-621E-4554-8D2A-A1B72F02FC68}" dt="2019-10-31T15:29:50.653" v="414" actId="14100"/>
        <pc:sldMkLst>
          <pc:docMk/>
          <pc:sldMk cId="2246062346" sldId="319"/>
        </pc:sldMkLst>
        <pc:spChg chg="mod">
          <ac:chgData name="Renuka Mohanraj" userId="1e2ef1a2-791d-4e3a-9512-7cfb920dac40" providerId="ADAL" clId="{57FC43F8-621E-4554-8D2A-A1B72F02FC68}" dt="2019-10-31T15:29:43.302" v="411" actId="6549"/>
          <ac:spMkLst>
            <pc:docMk/>
            <pc:sldMk cId="2246062346" sldId="319"/>
            <ac:spMk id="3" creationId="{00000000-0000-0000-0000-000000000000}"/>
          </ac:spMkLst>
        </pc:spChg>
        <pc:picChg chg="mod">
          <ac:chgData name="Renuka Mohanraj" userId="1e2ef1a2-791d-4e3a-9512-7cfb920dac40" providerId="ADAL" clId="{57FC43F8-621E-4554-8D2A-A1B72F02FC68}" dt="2019-10-31T15:29:50.653" v="414" actId="14100"/>
          <ac:picMkLst>
            <pc:docMk/>
            <pc:sldMk cId="2246062346" sldId="319"/>
            <ac:picMk id="3074" creationId="{00000000-0000-0000-0000-000000000000}"/>
          </ac:picMkLst>
        </pc:picChg>
      </pc:sldChg>
      <pc:sldChg chg="modSp">
        <pc:chgData name="Renuka Mohanraj" userId="1e2ef1a2-791d-4e3a-9512-7cfb920dac40" providerId="ADAL" clId="{57FC43F8-621E-4554-8D2A-A1B72F02FC68}" dt="2019-10-31T16:42:05.095" v="424" actId="1076"/>
        <pc:sldMkLst>
          <pc:docMk/>
          <pc:sldMk cId="2209404361" sldId="320"/>
        </pc:sldMkLst>
        <pc:spChg chg="mod">
          <ac:chgData name="Renuka Mohanraj" userId="1e2ef1a2-791d-4e3a-9512-7cfb920dac40" providerId="ADAL" clId="{57FC43F8-621E-4554-8D2A-A1B72F02FC68}" dt="2019-10-31T16:41:47.308" v="419" actId="14100"/>
          <ac:spMkLst>
            <pc:docMk/>
            <pc:sldMk cId="2209404361" sldId="320"/>
            <ac:spMk id="3" creationId="{00000000-0000-0000-0000-000000000000}"/>
          </ac:spMkLst>
        </pc:spChg>
        <pc:picChg chg="mod">
          <ac:chgData name="Renuka Mohanraj" userId="1e2ef1a2-791d-4e3a-9512-7cfb920dac40" providerId="ADAL" clId="{57FC43F8-621E-4554-8D2A-A1B72F02FC68}" dt="2019-10-31T16:42:05.095" v="424" actId="1076"/>
          <ac:picMkLst>
            <pc:docMk/>
            <pc:sldMk cId="2209404361" sldId="320"/>
            <ac:picMk id="4098" creationId="{00000000-0000-0000-0000-000000000000}"/>
          </ac:picMkLst>
        </pc:picChg>
        <pc:picChg chg="mod">
          <ac:chgData name="Renuka Mohanraj" userId="1e2ef1a2-791d-4e3a-9512-7cfb920dac40" providerId="ADAL" clId="{57FC43F8-621E-4554-8D2A-A1B72F02FC68}" dt="2019-10-31T16:41:57.112" v="423" actId="14100"/>
          <ac:picMkLst>
            <pc:docMk/>
            <pc:sldMk cId="2209404361" sldId="320"/>
            <ac:picMk id="4099" creationId="{00000000-0000-0000-0000-000000000000}"/>
          </ac:picMkLst>
        </pc:picChg>
      </pc:sldChg>
      <pc:sldChg chg="modSp">
        <pc:chgData name="Renuka Mohanraj" userId="1e2ef1a2-791d-4e3a-9512-7cfb920dac40" providerId="ADAL" clId="{57FC43F8-621E-4554-8D2A-A1B72F02FC68}" dt="2019-10-31T16:43:00.951" v="441" actId="20577"/>
        <pc:sldMkLst>
          <pc:docMk/>
          <pc:sldMk cId="3442332490" sldId="321"/>
        </pc:sldMkLst>
        <pc:spChg chg="mod">
          <ac:chgData name="Renuka Mohanraj" userId="1e2ef1a2-791d-4e3a-9512-7cfb920dac40" providerId="ADAL" clId="{57FC43F8-621E-4554-8D2A-A1B72F02FC68}" dt="2019-10-31T16:43:00.951" v="441" actId="20577"/>
          <ac:spMkLst>
            <pc:docMk/>
            <pc:sldMk cId="3442332490" sldId="321"/>
            <ac:spMk id="3" creationId="{00000000-0000-0000-0000-000000000000}"/>
          </ac:spMkLst>
        </pc:spChg>
        <pc:spChg chg="mod">
          <ac:chgData name="Renuka Mohanraj" userId="1e2ef1a2-791d-4e3a-9512-7cfb920dac40" providerId="ADAL" clId="{57FC43F8-621E-4554-8D2A-A1B72F02FC68}" dt="2019-10-31T16:42:37.173" v="428" actId="1076"/>
          <ac:spMkLst>
            <pc:docMk/>
            <pc:sldMk cId="3442332490" sldId="321"/>
            <ac:spMk id="6" creationId="{00000000-0000-0000-0000-000000000000}"/>
          </ac:spMkLst>
        </pc:spChg>
        <pc:picChg chg="mod">
          <ac:chgData name="Renuka Mohanraj" userId="1e2ef1a2-791d-4e3a-9512-7cfb920dac40" providerId="ADAL" clId="{57FC43F8-621E-4554-8D2A-A1B72F02FC68}" dt="2019-10-31T16:42:33.353" v="426" actId="14100"/>
          <ac:picMkLst>
            <pc:docMk/>
            <pc:sldMk cId="3442332490" sldId="321"/>
            <ac:picMk id="5122" creationId="{00000000-0000-0000-0000-000000000000}"/>
          </ac:picMkLst>
        </pc:picChg>
        <pc:picChg chg="mod">
          <ac:chgData name="Renuka Mohanraj" userId="1e2ef1a2-791d-4e3a-9512-7cfb920dac40" providerId="ADAL" clId="{57FC43F8-621E-4554-8D2A-A1B72F02FC68}" dt="2019-10-31T16:42:35.802" v="427" actId="1076"/>
          <ac:picMkLst>
            <pc:docMk/>
            <pc:sldMk cId="3442332490" sldId="321"/>
            <ac:picMk id="5123" creationId="{00000000-0000-0000-0000-000000000000}"/>
          </ac:picMkLst>
        </pc:picChg>
      </pc:sldChg>
      <pc:sldChg chg="addSp modSp">
        <pc:chgData name="Renuka Mohanraj" userId="1e2ef1a2-791d-4e3a-9512-7cfb920dac40" providerId="ADAL" clId="{57FC43F8-621E-4554-8D2A-A1B72F02FC68}" dt="2019-11-01T23:40:37.856" v="1002" actId="20577"/>
        <pc:sldMkLst>
          <pc:docMk/>
          <pc:sldMk cId="2422733406" sldId="322"/>
        </pc:sldMkLst>
        <pc:spChg chg="add mod">
          <ac:chgData name="Renuka Mohanraj" userId="1e2ef1a2-791d-4e3a-9512-7cfb920dac40" providerId="ADAL" clId="{57FC43F8-621E-4554-8D2A-A1B72F02FC68}" dt="2019-11-01T23:40:37.856" v="1002" actId="20577"/>
          <ac:spMkLst>
            <pc:docMk/>
            <pc:sldMk cId="2422733406" sldId="322"/>
            <ac:spMk id="2" creationId="{AB161052-AC8C-478F-86AF-17F2029E6CA5}"/>
          </ac:spMkLst>
        </pc:spChg>
        <pc:spChg chg="mod">
          <ac:chgData name="Renuka Mohanraj" userId="1e2ef1a2-791d-4e3a-9512-7cfb920dac40" providerId="ADAL" clId="{57FC43F8-621E-4554-8D2A-A1B72F02FC68}" dt="2019-10-31T16:43:39.832" v="451" actId="14100"/>
          <ac:spMkLst>
            <pc:docMk/>
            <pc:sldMk cId="2422733406" sldId="322"/>
            <ac:spMk id="3" creationId="{00000000-0000-0000-0000-000000000000}"/>
          </ac:spMkLst>
        </pc:spChg>
        <pc:spChg chg="mod">
          <ac:chgData name="Renuka Mohanraj" userId="1e2ef1a2-791d-4e3a-9512-7cfb920dac40" providerId="ADAL" clId="{57FC43F8-621E-4554-8D2A-A1B72F02FC68}" dt="2019-10-31T16:43:28.810" v="448" actId="1076"/>
          <ac:spMkLst>
            <pc:docMk/>
            <pc:sldMk cId="2422733406" sldId="322"/>
            <ac:spMk id="11" creationId="{00000000-0000-0000-0000-000000000000}"/>
          </ac:spMkLst>
        </pc:spChg>
        <pc:picChg chg="mod">
          <ac:chgData name="Renuka Mohanraj" userId="1e2ef1a2-791d-4e3a-9512-7cfb920dac40" providerId="ADAL" clId="{57FC43F8-621E-4554-8D2A-A1B72F02FC68}" dt="2019-10-31T16:43:45.894" v="452" actId="1076"/>
          <ac:picMkLst>
            <pc:docMk/>
            <pc:sldMk cId="2422733406" sldId="322"/>
            <ac:picMk id="6146" creationId="{00000000-0000-0000-0000-000000000000}"/>
          </ac:picMkLst>
        </pc:picChg>
        <pc:picChg chg="mod">
          <ac:chgData name="Renuka Mohanraj" userId="1e2ef1a2-791d-4e3a-9512-7cfb920dac40" providerId="ADAL" clId="{57FC43F8-621E-4554-8D2A-A1B72F02FC68}" dt="2019-10-31T16:43:27.095" v="447" actId="1076"/>
          <ac:picMkLst>
            <pc:docMk/>
            <pc:sldMk cId="2422733406" sldId="322"/>
            <ac:picMk id="6147" creationId="{00000000-0000-0000-0000-000000000000}"/>
          </ac:picMkLst>
        </pc:picChg>
        <pc:picChg chg="mod">
          <ac:chgData name="Renuka Mohanraj" userId="1e2ef1a2-791d-4e3a-9512-7cfb920dac40" providerId="ADAL" clId="{57FC43F8-621E-4554-8D2A-A1B72F02FC68}" dt="2019-10-31T16:43:31.406" v="449" actId="1076"/>
          <ac:picMkLst>
            <pc:docMk/>
            <pc:sldMk cId="2422733406" sldId="322"/>
            <ac:picMk id="6148" creationId="{00000000-0000-0000-0000-000000000000}"/>
          </ac:picMkLst>
        </pc:picChg>
      </pc:sldChg>
      <pc:sldChg chg="modSp modNotesTx">
        <pc:chgData name="Renuka Mohanraj" userId="1e2ef1a2-791d-4e3a-9512-7cfb920dac40" providerId="ADAL" clId="{57FC43F8-621E-4554-8D2A-A1B72F02FC68}" dt="2019-11-01T21:07:11.988" v="725" actId="6549"/>
        <pc:sldMkLst>
          <pc:docMk/>
          <pc:sldMk cId="870219921" sldId="323"/>
        </pc:sldMkLst>
        <pc:spChg chg="mod">
          <ac:chgData name="Renuka Mohanraj" userId="1e2ef1a2-791d-4e3a-9512-7cfb920dac40" providerId="ADAL" clId="{57FC43F8-621E-4554-8D2A-A1B72F02FC68}" dt="2019-11-01T20:59:12.874" v="609" actId="20577"/>
          <ac:spMkLst>
            <pc:docMk/>
            <pc:sldMk cId="870219921" sldId="323"/>
            <ac:spMk id="11" creationId="{00000000-0000-0000-0000-000000000000}"/>
          </ac:spMkLst>
        </pc:spChg>
      </pc:sldChg>
      <pc:sldChg chg="addSp delSp modSp">
        <pc:chgData name="Renuka Mohanraj" userId="1e2ef1a2-791d-4e3a-9512-7cfb920dac40" providerId="ADAL" clId="{57FC43F8-621E-4554-8D2A-A1B72F02FC68}" dt="2019-11-27T02:24:26.798" v="1289" actId="20577"/>
        <pc:sldMkLst>
          <pc:docMk/>
          <pc:sldMk cId="3426909370" sldId="324"/>
        </pc:sldMkLst>
        <pc:spChg chg="mod">
          <ac:chgData name="Renuka Mohanraj" userId="1e2ef1a2-791d-4e3a-9512-7cfb920dac40" providerId="ADAL" clId="{57FC43F8-621E-4554-8D2A-A1B72F02FC68}" dt="2019-11-27T02:24:26.798" v="1289" actId="20577"/>
          <ac:spMkLst>
            <pc:docMk/>
            <pc:sldMk cId="3426909370" sldId="324"/>
            <ac:spMk id="484" creationId="{00000000-0000-0000-0000-000000000000}"/>
          </ac:spMkLst>
        </pc:spChg>
        <pc:picChg chg="add del">
          <ac:chgData name="Renuka Mohanraj" userId="1e2ef1a2-791d-4e3a-9512-7cfb920dac40" providerId="ADAL" clId="{57FC43F8-621E-4554-8D2A-A1B72F02FC68}" dt="2019-11-01T20:43:35.699" v="527" actId="478"/>
          <ac:picMkLst>
            <pc:docMk/>
            <pc:sldMk cId="3426909370" sldId="324"/>
            <ac:picMk id="2" creationId="{DA304993-6E45-477D-8911-C4CEB77E5756}"/>
          </ac:picMkLst>
        </pc:picChg>
        <pc:picChg chg="add mod">
          <ac:chgData name="Renuka Mohanraj" userId="1e2ef1a2-791d-4e3a-9512-7cfb920dac40" providerId="ADAL" clId="{57FC43F8-621E-4554-8D2A-A1B72F02FC68}" dt="2019-11-01T20:47:35.187" v="548" actId="14100"/>
          <ac:picMkLst>
            <pc:docMk/>
            <pc:sldMk cId="3426909370" sldId="324"/>
            <ac:picMk id="3" creationId="{F383D820-4EC8-4805-A83C-44F56FA177AD}"/>
          </ac:picMkLst>
        </pc:picChg>
      </pc:sldChg>
      <pc:sldChg chg="addSp delSp modSp">
        <pc:chgData name="Renuka Mohanraj" userId="1e2ef1a2-791d-4e3a-9512-7cfb920dac40" providerId="ADAL" clId="{57FC43F8-621E-4554-8D2A-A1B72F02FC68}" dt="2019-11-27T20:31:25.679" v="1298" actId="20577"/>
        <pc:sldMkLst>
          <pc:docMk/>
          <pc:sldMk cId="504209583" sldId="325"/>
        </pc:sldMkLst>
        <pc:spChg chg="add del">
          <ac:chgData name="Renuka Mohanraj" userId="1e2ef1a2-791d-4e3a-9512-7cfb920dac40" providerId="ADAL" clId="{57FC43F8-621E-4554-8D2A-A1B72F02FC68}" dt="2019-11-01T22:26:41.640" v="763"/>
          <ac:spMkLst>
            <pc:docMk/>
            <pc:sldMk cId="504209583" sldId="325"/>
            <ac:spMk id="2" creationId="{D4384385-1B8B-4F85-BA00-BEF9127BB811}"/>
          </ac:spMkLst>
        </pc:spChg>
        <pc:spChg chg="add del">
          <ac:chgData name="Renuka Mohanraj" userId="1e2ef1a2-791d-4e3a-9512-7cfb920dac40" providerId="ADAL" clId="{57FC43F8-621E-4554-8D2A-A1B72F02FC68}" dt="2019-11-01T22:27:27.218" v="772" actId="478"/>
          <ac:spMkLst>
            <pc:docMk/>
            <pc:sldMk cId="504209583" sldId="325"/>
            <ac:spMk id="3" creationId="{9D5198FA-F81E-4947-9D61-575B0EB267EB}"/>
          </ac:spMkLst>
        </pc:spChg>
        <pc:spChg chg="add mod">
          <ac:chgData name="Renuka Mohanraj" userId="1e2ef1a2-791d-4e3a-9512-7cfb920dac40" providerId="ADAL" clId="{57FC43F8-621E-4554-8D2A-A1B72F02FC68}" dt="2019-11-27T20:31:25.679" v="1298" actId="20577"/>
          <ac:spMkLst>
            <pc:docMk/>
            <pc:sldMk cId="504209583" sldId="325"/>
            <ac:spMk id="4" creationId="{5FF6D949-CA61-4F04-ADAA-12471F809076}"/>
          </ac:spMkLst>
        </pc:spChg>
        <pc:spChg chg="del mod">
          <ac:chgData name="Renuka Mohanraj" userId="1e2ef1a2-791d-4e3a-9512-7cfb920dac40" providerId="ADAL" clId="{57FC43F8-621E-4554-8D2A-A1B72F02FC68}" dt="2019-11-01T22:27:23.468" v="771" actId="478"/>
          <ac:spMkLst>
            <pc:docMk/>
            <pc:sldMk cId="504209583" sldId="325"/>
            <ac:spMk id="491" creationId="{00000000-0000-0000-0000-000000000000}"/>
          </ac:spMkLst>
        </pc:spChg>
      </pc:sldChg>
      <pc:sldChg chg="addSp delSp modSp">
        <pc:chgData name="Renuka Mohanraj" userId="1e2ef1a2-791d-4e3a-9512-7cfb920dac40" providerId="ADAL" clId="{57FC43F8-621E-4554-8D2A-A1B72F02FC68}" dt="2019-11-01T22:31:09.535" v="796" actId="14100"/>
        <pc:sldMkLst>
          <pc:docMk/>
          <pc:sldMk cId="2666456276" sldId="327"/>
        </pc:sldMkLst>
        <pc:spChg chg="add mod">
          <ac:chgData name="Renuka Mohanraj" userId="1e2ef1a2-791d-4e3a-9512-7cfb920dac40" providerId="ADAL" clId="{57FC43F8-621E-4554-8D2A-A1B72F02FC68}" dt="2019-11-01T22:31:09.535" v="796" actId="14100"/>
          <ac:spMkLst>
            <pc:docMk/>
            <pc:sldMk cId="2666456276" sldId="327"/>
            <ac:spMk id="2" creationId="{D1E019EE-6939-499B-8A36-391A9C63DC11}"/>
          </ac:spMkLst>
        </pc:spChg>
        <pc:spChg chg="del mod">
          <ac:chgData name="Renuka Mohanraj" userId="1e2ef1a2-791d-4e3a-9512-7cfb920dac40" providerId="ADAL" clId="{57FC43F8-621E-4554-8D2A-A1B72F02FC68}" dt="2019-11-01T22:30:35.647" v="787" actId="478"/>
          <ac:spMkLst>
            <pc:docMk/>
            <pc:sldMk cId="2666456276" sldId="327"/>
            <ac:spMk id="505" creationId="{00000000-0000-0000-0000-000000000000}"/>
          </ac:spMkLst>
        </pc:spChg>
      </pc:sldChg>
      <pc:sldChg chg="modSp add">
        <pc:chgData name="Renuka Mohanraj" userId="1e2ef1a2-791d-4e3a-9512-7cfb920dac40" providerId="ADAL" clId="{57FC43F8-621E-4554-8D2A-A1B72F02FC68}" dt="2019-11-27T20:36:18.491" v="1355" actId="207"/>
        <pc:sldMkLst>
          <pc:docMk/>
          <pc:sldMk cId="583281518" sldId="328"/>
        </pc:sldMkLst>
        <pc:spChg chg="mod">
          <ac:chgData name="Renuka Mohanraj" userId="1e2ef1a2-791d-4e3a-9512-7cfb920dac40" providerId="ADAL" clId="{57FC43F8-621E-4554-8D2A-A1B72F02FC68}" dt="2019-11-27T20:36:18.491" v="1355" actId="207"/>
          <ac:spMkLst>
            <pc:docMk/>
            <pc:sldMk cId="583281518" sldId="328"/>
            <ac:spMk id="511" creationId="{00000000-0000-0000-0000-000000000000}"/>
          </ac:spMkLst>
        </pc:spChg>
      </pc:sldChg>
      <pc:sldChg chg="modSp del">
        <pc:chgData name="Renuka Mohanraj" userId="1e2ef1a2-791d-4e3a-9512-7cfb920dac40" providerId="ADAL" clId="{57FC43F8-621E-4554-8D2A-A1B72F02FC68}" dt="2019-11-27T20:31:13.179" v="1297" actId="2696"/>
        <pc:sldMkLst>
          <pc:docMk/>
          <pc:sldMk cId="2683810677" sldId="328"/>
        </pc:sldMkLst>
        <pc:spChg chg="mod">
          <ac:chgData name="Renuka Mohanraj" userId="1e2ef1a2-791d-4e3a-9512-7cfb920dac40" providerId="ADAL" clId="{57FC43F8-621E-4554-8D2A-A1B72F02FC68}" dt="2019-11-01T22:32:36.269" v="808" actId="6549"/>
          <ac:spMkLst>
            <pc:docMk/>
            <pc:sldMk cId="2683810677" sldId="328"/>
            <ac:spMk id="511" creationId="{00000000-0000-0000-0000-000000000000}"/>
          </ac:spMkLst>
        </pc:spChg>
        <pc:spChg chg="mod">
          <ac:chgData name="Renuka Mohanraj" userId="1e2ef1a2-791d-4e3a-9512-7cfb920dac40" providerId="ADAL" clId="{57FC43F8-621E-4554-8D2A-A1B72F02FC68}" dt="2019-11-27T20:30:46.151" v="1296" actId="20577"/>
          <ac:spMkLst>
            <pc:docMk/>
            <pc:sldMk cId="2683810677" sldId="328"/>
            <ac:spMk id="512" creationId="{00000000-0000-0000-0000-000000000000}"/>
          </ac:spMkLst>
        </pc:spChg>
      </pc:sldChg>
      <pc:sldChg chg="modSp">
        <pc:chgData name="Renuka Mohanraj" userId="1e2ef1a2-791d-4e3a-9512-7cfb920dac40" providerId="ADAL" clId="{57FC43F8-621E-4554-8D2A-A1B72F02FC68}" dt="2019-11-01T22:33:36.449" v="811" actId="6549"/>
        <pc:sldMkLst>
          <pc:docMk/>
          <pc:sldMk cId="1324870066" sldId="329"/>
        </pc:sldMkLst>
        <pc:spChg chg="mod">
          <ac:chgData name="Renuka Mohanraj" userId="1e2ef1a2-791d-4e3a-9512-7cfb920dac40" providerId="ADAL" clId="{57FC43F8-621E-4554-8D2A-A1B72F02FC68}" dt="2019-11-01T22:33:36.449" v="811" actId="6549"/>
          <ac:spMkLst>
            <pc:docMk/>
            <pc:sldMk cId="1324870066" sldId="329"/>
            <ac:spMk id="3" creationId="{00000000-0000-0000-0000-000000000000}"/>
          </ac:spMkLst>
        </pc:spChg>
      </pc:sldChg>
      <pc:sldChg chg="modSp add">
        <pc:chgData name="Renuka Mohanraj" userId="1e2ef1a2-791d-4e3a-9512-7cfb920dac40" providerId="ADAL" clId="{57FC43F8-621E-4554-8D2A-A1B72F02FC68}" dt="2019-10-31T15:03:45.228" v="397" actId="20577"/>
        <pc:sldMkLst>
          <pc:docMk/>
          <pc:sldMk cId="370308695" sldId="330"/>
        </pc:sldMkLst>
        <pc:spChg chg="mod">
          <ac:chgData name="Renuka Mohanraj" userId="1e2ef1a2-791d-4e3a-9512-7cfb920dac40" providerId="ADAL" clId="{57FC43F8-621E-4554-8D2A-A1B72F02FC68}" dt="2019-10-31T14:55:06.904" v="276" actId="20577"/>
          <ac:spMkLst>
            <pc:docMk/>
            <pc:sldMk cId="370308695" sldId="330"/>
            <ac:spMk id="2" creationId="{2DD7F19B-EBA1-4F3E-9FBA-7437439573E6}"/>
          </ac:spMkLst>
        </pc:spChg>
        <pc:spChg chg="mod">
          <ac:chgData name="Renuka Mohanraj" userId="1e2ef1a2-791d-4e3a-9512-7cfb920dac40" providerId="ADAL" clId="{57FC43F8-621E-4554-8D2A-A1B72F02FC68}" dt="2019-10-31T15:03:45.228" v="397" actId="20577"/>
          <ac:spMkLst>
            <pc:docMk/>
            <pc:sldMk cId="370308695" sldId="330"/>
            <ac:spMk id="3" creationId="{CDF31E78-5EC4-4EC3-93F3-40566A20436D}"/>
          </ac:spMkLst>
        </pc:spChg>
      </pc:sldChg>
      <pc:sldChg chg="modSp add">
        <pc:chgData name="Renuka Mohanraj" userId="1e2ef1a2-791d-4e3a-9512-7cfb920dac40" providerId="ADAL" clId="{57FC43F8-621E-4554-8D2A-A1B72F02FC68}" dt="2019-11-01T20:52:12.671" v="588" actId="27636"/>
        <pc:sldMkLst>
          <pc:docMk/>
          <pc:sldMk cId="1697378370" sldId="331"/>
        </pc:sldMkLst>
        <pc:spChg chg="mod">
          <ac:chgData name="Renuka Mohanraj" userId="1e2ef1a2-791d-4e3a-9512-7cfb920dac40" providerId="ADAL" clId="{57FC43F8-621E-4554-8D2A-A1B72F02FC68}" dt="2019-11-01T20:51:33.916" v="566" actId="20577"/>
          <ac:spMkLst>
            <pc:docMk/>
            <pc:sldMk cId="1697378370" sldId="331"/>
            <ac:spMk id="2" creationId="{C74B8C3C-696C-4964-84B7-214907DC2FD6}"/>
          </ac:spMkLst>
        </pc:spChg>
        <pc:spChg chg="mod">
          <ac:chgData name="Renuka Mohanraj" userId="1e2ef1a2-791d-4e3a-9512-7cfb920dac40" providerId="ADAL" clId="{57FC43F8-621E-4554-8D2A-A1B72F02FC68}" dt="2019-11-01T20:52:12.671" v="588" actId="27636"/>
          <ac:spMkLst>
            <pc:docMk/>
            <pc:sldMk cId="1697378370" sldId="331"/>
            <ac:spMk id="3" creationId="{C2D5E174-98FA-4F20-9329-FC8A2D5F3A63}"/>
          </ac:spMkLst>
        </pc:spChg>
      </pc:sldChg>
      <pc:sldChg chg="addSp delSp modSp add">
        <pc:chgData name="Renuka Mohanraj" userId="1e2ef1a2-791d-4e3a-9512-7cfb920dac40" providerId="ADAL" clId="{57FC43F8-621E-4554-8D2A-A1B72F02FC68}" dt="2019-11-26T23:14:44.287" v="1252" actId="1038"/>
        <pc:sldMkLst>
          <pc:docMk/>
          <pc:sldMk cId="4084443089" sldId="332"/>
        </pc:sldMkLst>
        <pc:spChg chg="add mod">
          <ac:chgData name="Renuka Mohanraj" userId="1e2ef1a2-791d-4e3a-9512-7cfb920dac40" providerId="ADAL" clId="{57FC43F8-621E-4554-8D2A-A1B72F02FC68}" dt="2019-11-26T23:14:44.287" v="1252" actId="1038"/>
          <ac:spMkLst>
            <pc:docMk/>
            <pc:sldMk cId="4084443089" sldId="332"/>
            <ac:spMk id="3" creationId="{0EE42DDA-5589-4AAC-92AB-74461332A8E1}"/>
          </ac:spMkLst>
        </pc:spChg>
        <pc:spChg chg="mod">
          <ac:chgData name="Renuka Mohanraj" userId="1e2ef1a2-791d-4e3a-9512-7cfb920dac40" providerId="ADAL" clId="{57FC43F8-621E-4554-8D2A-A1B72F02FC68}" dt="2019-11-26T23:14:13.144" v="1240" actId="255"/>
          <ac:spMkLst>
            <pc:docMk/>
            <pc:sldMk cId="4084443089" sldId="332"/>
            <ac:spMk id="4" creationId="{54BE01A2-397F-463F-808E-A42245FA120D}"/>
          </ac:spMkLst>
        </pc:spChg>
        <pc:picChg chg="del">
          <ac:chgData name="Renuka Mohanraj" userId="1e2ef1a2-791d-4e3a-9512-7cfb920dac40" providerId="ADAL" clId="{57FC43F8-621E-4554-8D2A-A1B72F02FC68}" dt="2019-11-26T23:13:23.380" v="1235" actId="478"/>
          <ac:picMkLst>
            <pc:docMk/>
            <pc:sldMk cId="4084443089" sldId="332"/>
            <ac:picMk id="205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92637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2" name="Shape 5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39700" indent="0">
              <a:buNone/>
            </a:pPr>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kern="1200" dirty="0">
                <a:solidFill>
                  <a:schemeClr val="tx1"/>
                </a:solidFill>
                <a:effectLst/>
                <a:latin typeface="+mn-lt"/>
                <a:ea typeface="+mn-ea"/>
                <a:cs typeface="+mn-cs"/>
              </a:rPr>
              <a:t>Stretching Columns</a:t>
            </a:r>
          </a:p>
          <a:p>
            <a:r>
              <a:rPr lang="en-US" sz="1400" b="0" i="0" kern="1200" dirty="0">
                <a:solidFill>
                  <a:schemeClr val="tx1"/>
                </a:solidFill>
                <a:effectLst/>
                <a:latin typeface="+mn-lt"/>
                <a:ea typeface="+mn-ea"/>
                <a:cs typeface="+mn-cs"/>
              </a:rPr>
              <a:t>The default width of a column is set equal to the width of the widest column, but we can stretch the column(s) to take up available free space using the </a:t>
            </a:r>
            <a:r>
              <a:rPr lang="en-US" sz="1400" b="0" i="0" kern="1200" dirty="0" err="1">
                <a:solidFill>
                  <a:schemeClr val="tx1"/>
                </a:solidFill>
                <a:effectLst/>
                <a:latin typeface="+mn-lt"/>
                <a:ea typeface="+mn-ea"/>
                <a:cs typeface="+mn-cs"/>
              </a:rPr>
              <a:t>android:stretchColumns</a:t>
            </a:r>
            <a:r>
              <a:rPr lang="en-US" sz="1400" b="0" i="0" kern="1200" dirty="0">
                <a:solidFill>
                  <a:schemeClr val="tx1"/>
                </a:solidFill>
                <a:effectLst/>
                <a:latin typeface="+mn-lt"/>
                <a:ea typeface="+mn-ea"/>
                <a:cs typeface="+mn-cs"/>
              </a:rPr>
              <a:t> attribute in the </a:t>
            </a:r>
            <a:r>
              <a:rPr lang="en-US" sz="1400" b="0" i="0" kern="1200" dirty="0" err="1">
                <a:solidFill>
                  <a:schemeClr val="tx1"/>
                </a:solidFill>
                <a:effectLst/>
                <a:latin typeface="+mn-lt"/>
                <a:ea typeface="+mn-ea"/>
                <a:cs typeface="+mn-cs"/>
              </a:rPr>
              <a:t>TableLayout</a:t>
            </a:r>
            <a:r>
              <a:rPr lang="en-US" sz="1400" b="0" i="0" kern="1200" dirty="0">
                <a:solidFill>
                  <a:schemeClr val="tx1"/>
                </a:solidFill>
                <a:effectLst/>
                <a:latin typeface="+mn-lt"/>
                <a:ea typeface="+mn-ea"/>
                <a:cs typeface="+mn-cs"/>
              </a:rPr>
              <a:t>. The value assigned to this attribute can be a single column number or a comma-delimited list of column numbers. The specified columns are stretched to take up any available space on the row.</a:t>
            </a:r>
          </a:p>
          <a:p>
            <a:endParaRPr lang="en-US" sz="1400" b="1" i="0" kern="1200" dirty="0">
              <a:solidFill>
                <a:schemeClr val="tx1"/>
              </a:solidFill>
              <a:effectLst/>
              <a:latin typeface="+mn-lt"/>
              <a:ea typeface="+mn-ea"/>
              <a:cs typeface="+mn-cs"/>
            </a:endParaRPr>
          </a:p>
          <a:p>
            <a:r>
              <a:rPr lang="en-US" sz="1400" b="1" i="0" kern="1200" dirty="0" err="1">
                <a:solidFill>
                  <a:schemeClr val="tx1"/>
                </a:solidFill>
                <a:effectLst/>
                <a:latin typeface="+mn-lt"/>
                <a:ea typeface="+mn-ea"/>
                <a:cs typeface="+mn-cs"/>
              </a:rPr>
              <a:t>android:stretchColumns</a:t>
            </a:r>
            <a:r>
              <a:rPr lang="en-US" sz="1400" b="1" i="0" kern="1200" dirty="0">
                <a:solidFill>
                  <a:schemeClr val="tx1"/>
                </a:solidFill>
                <a:effectLst/>
                <a:latin typeface="+mn-lt"/>
                <a:ea typeface="+mn-ea"/>
                <a:cs typeface="+mn-cs"/>
              </a:rPr>
              <a:t>="1"</a:t>
            </a:r>
            <a:r>
              <a:rPr lang="en-US" sz="1400" b="0" i="0" kern="1200" dirty="0">
                <a:solidFill>
                  <a:schemeClr val="tx1"/>
                </a:solidFill>
                <a:effectLst/>
                <a:latin typeface="+mn-lt"/>
                <a:ea typeface="+mn-ea"/>
                <a:cs typeface="+mn-cs"/>
              </a:rPr>
              <a:t>—The second column (because the column numbers are 0-based) is stretched to take up any available space in the row.</a:t>
            </a:r>
          </a:p>
          <a:p>
            <a:r>
              <a:rPr lang="en-US" sz="1400" b="1" i="0" kern="1200" dirty="0" err="1">
                <a:solidFill>
                  <a:schemeClr val="tx1"/>
                </a:solidFill>
                <a:effectLst/>
                <a:latin typeface="+mn-lt"/>
                <a:ea typeface="+mn-ea"/>
                <a:cs typeface="+mn-cs"/>
              </a:rPr>
              <a:t>android:stretchColumns</a:t>
            </a:r>
            <a:r>
              <a:rPr lang="en-US" sz="1400" b="1" i="0" kern="1200" dirty="0">
                <a:solidFill>
                  <a:schemeClr val="tx1"/>
                </a:solidFill>
                <a:effectLst/>
                <a:latin typeface="+mn-lt"/>
                <a:ea typeface="+mn-ea"/>
                <a:cs typeface="+mn-cs"/>
              </a:rPr>
              <a:t>="0,1"</a:t>
            </a:r>
            <a:r>
              <a:rPr lang="en-US" sz="1400" b="0" i="0" kern="1200" dirty="0">
                <a:solidFill>
                  <a:schemeClr val="tx1"/>
                </a:solidFill>
                <a:effectLst/>
                <a:latin typeface="+mn-lt"/>
                <a:ea typeface="+mn-ea"/>
                <a:cs typeface="+mn-cs"/>
              </a:rPr>
              <a:t>—Both the first and second columns are stretched to take up the available space in the row.</a:t>
            </a:r>
          </a:p>
          <a:p>
            <a:r>
              <a:rPr lang="en-US" sz="1400" b="1" i="0" kern="1200" dirty="0" err="1">
                <a:solidFill>
                  <a:schemeClr val="tx1"/>
                </a:solidFill>
                <a:effectLst/>
                <a:latin typeface="+mn-lt"/>
                <a:ea typeface="+mn-ea"/>
                <a:cs typeface="+mn-cs"/>
              </a:rPr>
              <a:t>android:stretchColumns</a:t>
            </a:r>
            <a:r>
              <a:rPr lang="en-US" sz="1400" b="1" i="0" kern="1200" dirty="0">
                <a:solidFill>
                  <a:schemeClr val="tx1"/>
                </a:solidFill>
                <a:effectLst/>
                <a:latin typeface="+mn-lt"/>
                <a:ea typeface="+mn-ea"/>
                <a:cs typeface="+mn-cs"/>
              </a:rPr>
              <a:t>="*"</a:t>
            </a:r>
            <a:r>
              <a:rPr lang="en-US" sz="1400" b="0" i="0" kern="1200" dirty="0">
                <a:solidFill>
                  <a:schemeClr val="tx1"/>
                </a:solidFill>
                <a:effectLst/>
                <a:latin typeface="+mn-lt"/>
                <a:ea typeface="+mn-ea"/>
                <a:cs typeface="+mn-cs"/>
              </a:rPr>
              <a:t>—All columns are stretched to take up the available space.</a:t>
            </a:r>
          </a:p>
          <a:p>
            <a:endParaRPr lang="en-US" dirty="0"/>
          </a:p>
          <a:p>
            <a:r>
              <a:rPr lang="en-US" sz="1200" b="1" i="0" kern="1200" dirty="0">
                <a:solidFill>
                  <a:schemeClr val="tx1"/>
                </a:solidFill>
                <a:effectLst/>
                <a:latin typeface="+mn-lt"/>
                <a:ea typeface="+mn-ea"/>
                <a:cs typeface="+mn-cs"/>
              </a:rPr>
              <a:t>Spanning Columns</a:t>
            </a:r>
          </a:p>
          <a:p>
            <a:r>
              <a:rPr lang="en-US" sz="1200" b="0" i="0" kern="1200" dirty="0">
                <a:solidFill>
                  <a:schemeClr val="tx1"/>
                </a:solidFill>
                <a:effectLst/>
                <a:latin typeface="+mn-lt"/>
                <a:ea typeface="+mn-ea"/>
                <a:cs typeface="+mn-cs"/>
              </a:rPr>
              <a:t>We can make a column span or take up the space of one or more columns by using the </a:t>
            </a:r>
            <a:r>
              <a:rPr lang="en-US" sz="1200" b="0" i="0" kern="1200" dirty="0" err="1">
                <a:solidFill>
                  <a:schemeClr val="tx1"/>
                </a:solidFill>
                <a:effectLst/>
                <a:latin typeface="+mn-lt"/>
                <a:ea typeface="+mn-ea"/>
                <a:cs typeface="+mn-cs"/>
              </a:rPr>
              <a:t>android:layout_span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attribute. The value assigned to this attribute must be &gt;=1. For example, the following value makes the control take or span up to two columns:</a:t>
            </a:r>
          </a:p>
          <a:p>
            <a:r>
              <a:rPr lang="en-US" dirty="0" err="1"/>
              <a:t>android:layout_span</a:t>
            </a:r>
            <a:r>
              <a:rPr lang="en-US" dirty="0"/>
              <a:t>="2"</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27</a:t>
            </a:fld>
            <a:endParaRPr lang="en-US"/>
          </a:p>
        </p:txBody>
      </p:sp>
    </p:spTree>
    <p:extLst>
      <p:ext uri="{BB962C8B-B14F-4D97-AF65-F5344CB8AC3E}">
        <p14:creationId xmlns:p14="http://schemas.microsoft.com/office/powerpoint/2010/main" val="501413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Stretching Columns</a:t>
            </a:r>
          </a:p>
          <a:p>
            <a:r>
              <a:rPr lang="en-US" sz="1200" b="0" i="0" kern="1200" dirty="0">
                <a:solidFill>
                  <a:schemeClr val="tx1"/>
                </a:solidFill>
                <a:effectLst/>
                <a:latin typeface="+mn-lt"/>
                <a:ea typeface="+mn-ea"/>
                <a:cs typeface="+mn-cs"/>
              </a:rPr>
              <a:t>The default width of a column is set equal to the width of the widest column, but we can stretch the column(s) to take up available free space using the </a:t>
            </a:r>
            <a:r>
              <a:rPr lang="en-US" sz="1200" b="0" i="0" kern="1200" dirty="0" err="1">
                <a:solidFill>
                  <a:schemeClr val="tx1"/>
                </a:solidFill>
                <a:effectLst/>
                <a:latin typeface="+mn-lt"/>
                <a:ea typeface="+mn-ea"/>
                <a:cs typeface="+mn-cs"/>
              </a:rPr>
              <a:t>android:stretchColumns</a:t>
            </a:r>
            <a:r>
              <a:rPr lang="en-US" sz="1200" b="0" i="0" kern="1200" dirty="0">
                <a:solidFill>
                  <a:schemeClr val="tx1"/>
                </a:solidFill>
                <a:effectLst/>
                <a:latin typeface="+mn-lt"/>
                <a:ea typeface="+mn-ea"/>
                <a:cs typeface="+mn-cs"/>
              </a:rPr>
              <a:t> attribute in the </a:t>
            </a:r>
            <a:r>
              <a:rPr lang="en-US" sz="1200" b="0" i="0" kern="1200" dirty="0" err="1">
                <a:solidFill>
                  <a:schemeClr val="tx1"/>
                </a:solidFill>
                <a:effectLst/>
                <a:latin typeface="+mn-lt"/>
                <a:ea typeface="+mn-ea"/>
                <a:cs typeface="+mn-cs"/>
              </a:rPr>
              <a:t>TableLayout</a:t>
            </a:r>
            <a:r>
              <a:rPr lang="en-US" sz="1200" b="0" i="0" kern="1200" dirty="0">
                <a:solidFill>
                  <a:schemeClr val="tx1"/>
                </a:solidFill>
                <a:effectLst/>
                <a:latin typeface="+mn-lt"/>
                <a:ea typeface="+mn-ea"/>
                <a:cs typeface="+mn-cs"/>
              </a:rPr>
              <a:t>. The value assigned to this attribute can be a single column number or a comma-delimited list of column numbers. The specified columns are stretched to take up any available space on the row.</a:t>
            </a:r>
          </a:p>
          <a:p>
            <a:endParaRPr lang="en-US" sz="1200" b="1"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—The second column (because the column numbers are 0-based) is stretched to take up any available space in the row.</a:t>
            </a: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="0,1"</a:t>
            </a:r>
            <a:r>
              <a:rPr lang="en-US" sz="1200" b="0" i="0" kern="1200" dirty="0">
                <a:solidFill>
                  <a:schemeClr val="tx1"/>
                </a:solidFill>
                <a:effectLst/>
                <a:latin typeface="+mn-lt"/>
                <a:ea typeface="+mn-ea"/>
                <a:cs typeface="+mn-cs"/>
              </a:rPr>
              <a:t>—Both the first and second columns are stretched to take up the available space in the row.</a:t>
            </a:r>
          </a:p>
          <a:p>
            <a:r>
              <a:rPr lang="en-US" sz="1200" b="1" i="0" kern="1200" dirty="0" err="1">
                <a:solidFill>
                  <a:schemeClr val="tx1"/>
                </a:solidFill>
                <a:effectLst/>
                <a:latin typeface="+mn-lt"/>
                <a:ea typeface="+mn-ea"/>
                <a:cs typeface="+mn-cs"/>
              </a:rPr>
              <a:t>android:stretchColumns</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—All columns are stretched to take up the available space.</a:t>
            </a:r>
          </a:p>
          <a:p>
            <a:endParaRPr lang="en-US" dirty="0"/>
          </a:p>
          <a:p>
            <a:r>
              <a:rPr lang="en-US" sz="1200" b="1" i="0" kern="1200" dirty="0">
                <a:solidFill>
                  <a:schemeClr val="tx1"/>
                </a:solidFill>
                <a:effectLst/>
                <a:latin typeface="+mn-lt"/>
                <a:ea typeface="+mn-ea"/>
                <a:cs typeface="+mn-cs"/>
              </a:rPr>
              <a:t>Spanning Columns</a:t>
            </a:r>
          </a:p>
          <a:p>
            <a:r>
              <a:rPr lang="en-US" sz="1200" b="0" i="0" kern="1200" dirty="0">
                <a:solidFill>
                  <a:schemeClr val="tx1"/>
                </a:solidFill>
                <a:effectLst/>
                <a:latin typeface="+mn-lt"/>
                <a:ea typeface="+mn-ea"/>
                <a:cs typeface="+mn-cs"/>
              </a:rPr>
              <a:t>We can make a column span or take up the space of one or more columns by using the </a:t>
            </a:r>
            <a:r>
              <a:rPr lang="en-US" sz="1200" b="0" i="0" kern="1200" dirty="0" err="1">
                <a:solidFill>
                  <a:schemeClr val="tx1"/>
                </a:solidFill>
                <a:effectLst/>
                <a:latin typeface="+mn-lt"/>
                <a:ea typeface="+mn-ea"/>
                <a:cs typeface="+mn-cs"/>
              </a:rPr>
              <a:t>android:layout_span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attribute. The value assigned to this attribute must be &gt;=1. For example, the following value makes the control take or span up to two columns:</a:t>
            </a:r>
          </a:p>
          <a:p>
            <a:r>
              <a:rPr lang="en-US" dirty="0" err="1"/>
              <a:t>android:layout_span</a:t>
            </a:r>
            <a:r>
              <a:rPr lang="en-US" dirty="0"/>
              <a:t>="2"</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28</a:t>
            </a:fld>
            <a:endParaRPr lang="en-US"/>
          </a:p>
        </p:txBody>
      </p:sp>
    </p:spTree>
    <p:extLst>
      <p:ext uri="{BB962C8B-B14F-4D97-AF65-F5344CB8AC3E}">
        <p14:creationId xmlns:p14="http://schemas.microsoft.com/office/powerpoint/2010/main" val="204230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ems stands for Element size like font size</a:t>
            </a:r>
          </a:p>
        </p:txBody>
      </p:sp>
    </p:spTree>
    <p:extLst>
      <p:ext uri="{BB962C8B-B14F-4D97-AF65-F5344CB8AC3E}">
        <p14:creationId xmlns:p14="http://schemas.microsoft.com/office/powerpoint/2010/main" val="2666078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b="0" i="0" u="none" strike="noStrike" cap="none" dirty="0">
                <a:solidFill>
                  <a:srgbClr val="000000"/>
                </a:solidFill>
                <a:effectLst/>
                <a:latin typeface="Arial"/>
                <a:ea typeface="Arial"/>
                <a:cs typeface="Arial"/>
                <a:sym typeface="Arial"/>
              </a:rPr>
              <a:t>Dimens.xml </a:t>
            </a:r>
            <a:r>
              <a:rPr lang="en-US" sz="1100" b="0" i="0" u="none" strike="noStrike" cap="none" dirty="0">
                <a:solidFill>
                  <a:srgbClr val="000000"/>
                </a:solidFill>
                <a:effectLst/>
                <a:latin typeface="Arial"/>
                <a:ea typeface="Arial"/>
                <a:cs typeface="Arial"/>
                <a:sym typeface="Wingdings" panose="05000000000000000000" pitchFamily="2" charset="2"/>
              </a:rPr>
              <a:t> </a:t>
            </a:r>
            <a:r>
              <a:rPr lang="en-US" sz="1100" b="0" i="0" u="none" strike="noStrike" cap="none" dirty="0">
                <a:solidFill>
                  <a:srgbClr val="000000"/>
                </a:solidFill>
                <a:effectLst/>
                <a:latin typeface="Arial"/>
                <a:ea typeface="Arial"/>
                <a:cs typeface="Arial"/>
                <a:sym typeface="Arial"/>
              </a:rPr>
              <a:t>They’re intended to be used for styling dimensions (hence the name) such as width, height, etc.</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onCreate</a:t>
            </a:r>
            <a:r>
              <a:rPr lang="en-US" dirty="0"/>
              <a:t>() - </a:t>
            </a:r>
            <a:r>
              <a:rPr lang="en-US" sz="1100" b="0" i="0" u="none" strike="noStrike" cap="none" dirty="0">
                <a:solidFill>
                  <a:srgbClr val="000000"/>
                </a:solidFill>
                <a:effectLst/>
                <a:latin typeface="Arial"/>
                <a:ea typeface="Arial"/>
                <a:cs typeface="Arial"/>
                <a:sym typeface="Arial"/>
              </a:rPr>
              <a:t>member fields initialization, restore saved state and call </a:t>
            </a:r>
            <a:r>
              <a:rPr lang="en-US" dirty="0" err="1"/>
              <a:t>setContentView</a:t>
            </a:r>
            <a:r>
              <a:rPr lang="en-US" dirty="0"/>
              <a:t>()</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err="1">
                <a:solidFill>
                  <a:srgbClr val="000000"/>
                </a:solidFill>
                <a:effectLst/>
                <a:latin typeface="Arial"/>
                <a:cs typeface="Arial"/>
                <a:sym typeface="Arial"/>
              </a:rPr>
              <a:t>onStart</a:t>
            </a:r>
            <a:r>
              <a:rPr lang="en-US" sz="1100" b="0" i="0" u="none" strike="noStrike" cap="none" dirty="0">
                <a:solidFill>
                  <a:srgbClr val="000000"/>
                </a:solidFill>
                <a:effectLst/>
                <a:latin typeface="Arial"/>
                <a:cs typeface="Arial"/>
                <a:sym typeface="Arial"/>
              </a:rPr>
              <a:t>() – listener implementation, resource allocation</a:t>
            </a:r>
          </a:p>
          <a:p>
            <a:r>
              <a:rPr lang="en-US" dirty="0" err="1"/>
              <a:t>onPause</a:t>
            </a:r>
            <a:r>
              <a:rPr lang="en-US" dirty="0"/>
              <a:t>() - </a:t>
            </a:r>
            <a:r>
              <a:rPr lang="en-US" sz="1100" b="0" i="0" u="none" strike="noStrike" cap="none" dirty="0">
                <a:solidFill>
                  <a:srgbClr val="000000"/>
                </a:solidFill>
                <a:effectLst/>
                <a:latin typeface="Arial"/>
                <a:ea typeface="Arial"/>
                <a:cs typeface="Arial"/>
                <a:sym typeface="Arial"/>
              </a:rPr>
              <a:t>you should pause or stop on-screen animations and videos that you resumed or started in </a:t>
            </a:r>
            <a:r>
              <a:rPr lang="en-US" dirty="0" err="1"/>
              <a:t>onResume</a:t>
            </a:r>
            <a:r>
              <a:rPr lang="en-US" dirty="0"/>
              <a:t>()</a:t>
            </a:r>
          </a:p>
          <a:p>
            <a:r>
              <a:rPr lang="en-US" dirty="0" err="1"/>
              <a:t>onStop</a:t>
            </a:r>
            <a:r>
              <a:rPr lang="en-US" dirty="0"/>
              <a:t>() - </a:t>
            </a:r>
            <a:r>
              <a:rPr lang="en-US" sz="1100" b="0" i="0" u="none" strike="noStrike" cap="none" dirty="0">
                <a:solidFill>
                  <a:srgbClr val="000000"/>
                </a:solidFill>
                <a:effectLst/>
                <a:latin typeface="Arial"/>
                <a:ea typeface="Arial"/>
                <a:cs typeface="Arial"/>
                <a:sym typeface="Arial"/>
              </a:rPr>
              <a:t> you will unregister </a:t>
            </a:r>
            <a:r>
              <a:rPr lang="en-US" sz="1100" b="0" i="0" u="none" strike="noStrike" cap="none">
                <a:solidFill>
                  <a:srgbClr val="000000"/>
                </a:solidFill>
                <a:effectLst/>
                <a:latin typeface="Arial"/>
                <a:ea typeface="Arial"/>
                <a:cs typeface="Arial"/>
                <a:sym typeface="Arial"/>
              </a:rPr>
              <a:t>all listeners </a:t>
            </a:r>
            <a:r>
              <a:rPr lang="en-US" sz="1100" b="0" i="0" u="none" strike="noStrike" cap="none" dirty="0">
                <a:solidFill>
                  <a:srgbClr val="000000"/>
                </a:solidFill>
                <a:effectLst/>
                <a:latin typeface="Arial"/>
                <a:ea typeface="Arial"/>
                <a:cs typeface="Arial"/>
                <a:sym typeface="Arial"/>
              </a:rPr>
              <a:t>and release all resources that were allocated in </a:t>
            </a:r>
            <a:r>
              <a:rPr lang="en-US" dirty="0" err="1"/>
              <a:t>onStart</a:t>
            </a:r>
            <a:r>
              <a:rPr lang="en-US" dirty="0"/>
              <a:t>()</a:t>
            </a:r>
          </a:p>
        </p:txBody>
      </p:sp>
    </p:spTree>
    <p:extLst>
      <p:ext uri="{BB962C8B-B14F-4D97-AF65-F5344CB8AC3E}">
        <p14:creationId xmlns:p14="http://schemas.microsoft.com/office/powerpoint/2010/main" val="100003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Activity</a:t>
            </a:r>
            <a:r>
              <a:rPr lang="en-US" baseline="0" dirty="0"/>
              <a:t> and </a:t>
            </a:r>
            <a:r>
              <a:rPr lang="en-US" baseline="0" dirty="0" err="1"/>
              <a:t>AppcompatActivity</a:t>
            </a:r>
            <a:endParaRPr lang="en-US" baseline="0" dirty="0"/>
          </a:p>
          <a:p>
            <a:endParaRPr lang="en-US" baseline="0" dirty="0"/>
          </a:p>
          <a:p>
            <a:r>
              <a:rPr lang="en-US" sz="1200" b="0" i="0" kern="1200" dirty="0">
                <a:solidFill>
                  <a:schemeClr val="tx1"/>
                </a:solidFill>
                <a:effectLst/>
                <a:latin typeface="+mn-lt"/>
                <a:ea typeface="+mn-ea"/>
                <a:cs typeface="+mn-cs"/>
              </a:rPr>
              <a:t>By using Activity class in android you will not have to include any library, but then you will also not be able to target devices with API level less then 11.</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AppCompatActivity</a:t>
            </a:r>
            <a:r>
              <a:rPr lang="en-US" sz="1200" b="0" i="0" kern="1200">
                <a:solidFill>
                  <a:schemeClr val="tx1"/>
                </a:solidFill>
                <a:effectLst/>
                <a:latin typeface="+mn-lt"/>
                <a:ea typeface="+mn-ea"/>
                <a:cs typeface="+mn-cs"/>
              </a:rPr>
              <a:t> is good if you’re targeting devices below API level 11 too, it provides fragments and some of the latest functionality and helps if you want to deploy your application before API level 11.</a:t>
            </a:r>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E7ED83B-0D51-47C8-9F1D-EACDE1CE35B4}" type="slidenum">
              <a:rPr lang="en-US" smtClean="0"/>
              <a:t>49</a:t>
            </a:fld>
            <a:endParaRPr lang="en-US"/>
          </a:p>
        </p:txBody>
      </p:sp>
    </p:spTree>
    <p:extLst>
      <p:ext uri="{BB962C8B-B14F-4D97-AF65-F5344CB8AC3E}">
        <p14:creationId xmlns:p14="http://schemas.microsoft.com/office/powerpoint/2010/main" val="311993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0576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385157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ctrTitle"/>
          </p:nvPr>
        </p:nvSpPr>
        <p:spPr>
          <a:xfrm>
            <a:off x="685800" y="2516886"/>
            <a:ext cx="8077200" cy="1255014"/>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371600"/>
            <a:ext cx="8077200" cy="1124712"/>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10" name="Rectangle 9"/>
          <p:cNvSpPr/>
          <p:nvPr/>
        </p:nvSpPr>
        <p:spPr bwMode="invGray">
          <a:xfrm>
            <a:off x="0" y="3846251"/>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Tree>
    <p:extLst>
      <p:ext uri="{BB962C8B-B14F-4D97-AF65-F5344CB8AC3E}">
        <p14:creationId xmlns:p14="http://schemas.microsoft.com/office/powerpoint/2010/main" val="1749173924"/>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637874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51435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8" name="Rectangle 7"/>
          <p:cNvSpPr/>
          <p:nvPr/>
        </p:nvSpPr>
        <p:spPr bwMode="ltGray">
          <a:xfrm>
            <a:off x="6647688" y="0"/>
            <a:ext cx="2514601" cy="51435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Vertical Title 1"/>
          <p:cNvSpPr>
            <a:spLocks noGrp="1"/>
          </p:cNvSpPr>
          <p:nvPr>
            <p:ph type="title" orient="vert"/>
          </p:nvPr>
        </p:nvSpPr>
        <p:spPr>
          <a:xfrm>
            <a:off x="6781800" y="205980"/>
            <a:ext cx="19050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28600"/>
            <a:ext cx="6019800" cy="4388644"/>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p:cNvSpPr>
            <a:spLocks noGrp="1"/>
          </p:cNvSpPr>
          <p:nvPr>
            <p:ph type="ftr" sz="quarter" idx="11"/>
          </p:nvPr>
        </p:nvSpPr>
        <p:spPr>
          <a:xfrm>
            <a:off x="2640597" y="4783095"/>
            <a:ext cx="3836404" cy="273844"/>
          </a:xfrm>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45509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FFFFF"/>
        </a:solidFill>
        <a:effectLst/>
      </p:bgPr>
    </p:bg>
    <p:spTree>
      <p:nvGrpSpPr>
        <p:cNvPr id="1" name="Shape 216"/>
        <p:cNvGrpSpPr/>
        <p:nvPr/>
      </p:nvGrpSpPr>
      <p:grpSpPr>
        <a:xfrm>
          <a:off x="0" y="0"/>
          <a:ext cx="0" cy="0"/>
          <a:chOff x="0" y="0"/>
          <a:chExt cx="0" cy="0"/>
        </a:xfrm>
      </p:grpSpPr>
      <p:sp>
        <p:nvSpPr>
          <p:cNvPr id="218" name="Shape 21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Shape 219"/>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lstStyle>
            <a:lvl1pPr marL="457200" lvl="0" indent="-381000" rtl="0">
              <a:lnSpc>
                <a:spcPct val="115000"/>
              </a:lnSpc>
              <a:spcBef>
                <a:spcPts val="1000"/>
              </a:spcBef>
              <a:spcAft>
                <a:spcPts val="0"/>
              </a:spcAft>
              <a:buSzPts val="2400"/>
              <a:buAutoNum type="arabicPeriod"/>
              <a:defRPr/>
            </a:lvl1pPr>
            <a:lvl2pPr marL="914400" lvl="1" indent="-355600" rtl="0">
              <a:lnSpc>
                <a:spcPct val="115000"/>
              </a:lnSpc>
              <a:spcBef>
                <a:spcPts val="1000"/>
              </a:spcBef>
              <a:spcAft>
                <a:spcPts val="0"/>
              </a:spcAft>
              <a:buSzPts val="2000"/>
              <a:buAutoNum type="alphaLcPeriod"/>
              <a:defRPr sz="2000"/>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220" name="Shape 22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8081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106B4A3-4212-4E39-93DE-E053E8F69C28}" type="datetimeFigureOut">
              <a:rPr lang="en-US" smtClean="0"/>
              <a:t>2/25/2020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9" name="Content Placeholder 8"/>
          <p:cNvSpPr>
            <a:spLocks noGrp="1"/>
          </p:cNvSpPr>
          <p:nvPr>
            <p:ph sz="quarter" idx="13"/>
          </p:nvPr>
        </p:nvSpPr>
        <p:spPr>
          <a:xfrm>
            <a:off x="676655" y="2009394"/>
            <a:ext cx="3822192" cy="25854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009394"/>
            <a:ext cx="3822192" cy="25854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3331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D8CF-52C7-4544-AD17-7FE096B769E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61664BA-CAF9-4B44-9FA4-5F53A50F558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6BC215-5EE5-4340-B204-7741449659BE}"/>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a:extLst>
              <a:ext uri="{FF2B5EF4-FFF2-40B4-BE49-F238E27FC236}">
                <a16:creationId xmlns:a16="http://schemas.microsoft.com/office/drawing/2014/main" id="{53A9090F-90EF-471B-9EF7-5BF2A77CC2C0}"/>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7F97D33C-EE22-4808-9D7B-88D527A57C28}"/>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68066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4212-B9E6-4381-BE18-A61F68C9D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BEA46-5D3E-4B8D-99CD-3FFFB444C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A229E-AC76-440F-B9F4-3300717CE694}"/>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a:extLst>
              <a:ext uri="{FF2B5EF4-FFF2-40B4-BE49-F238E27FC236}">
                <a16:creationId xmlns:a16="http://schemas.microsoft.com/office/drawing/2014/main" id="{4F08CB37-0E95-451D-B3EC-D104671F22E4}"/>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448A107A-315D-47BB-95DD-A89BB03425A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63865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38DA-7B66-4FE9-AE8E-112CFDE6621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01E7863-B0F2-4AE1-BB41-B370995E16C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A39BB0-A1CC-4BB4-BD11-A03775470E60}"/>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a:extLst>
              <a:ext uri="{FF2B5EF4-FFF2-40B4-BE49-F238E27FC236}">
                <a16:creationId xmlns:a16="http://schemas.microsoft.com/office/drawing/2014/main" id="{6873A229-895A-4481-A2A5-807B9D4CC63F}"/>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E2C557A2-701D-4334-97D3-506F1B78203C}"/>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497475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889C-A86B-4A86-9E2E-CA82EAE5B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9E30A5-B1DB-4ECB-B902-A2A02133D33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CB25B5-AC48-4C41-9248-D7DEBD0EB25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37A939-EC19-474B-96B2-49EFA1C65DF9}"/>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6" name="Footer Placeholder 5">
            <a:extLst>
              <a:ext uri="{FF2B5EF4-FFF2-40B4-BE49-F238E27FC236}">
                <a16:creationId xmlns:a16="http://schemas.microsoft.com/office/drawing/2014/main" id="{4B225189-EF01-4471-AD6D-563837F750E3}"/>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A0C54CAA-D599-4F9E-93A8-5039FA0BAC8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1908073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BE45-4C8C-43C4-81CD-DA7DDF37DF1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F57A44-A844-42F1-96E8-D0DC4E1C577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0C0814F-EA36-4D86-ABAF-8A34BF23751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6990C-FFC1-4C06-AB39-C23CC04E997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EA21381-E932-425B-A52C-DCA8040C7F7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BEDF14-3065-4459-B7C4-FC5D41AD0127}"/>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8" name="Footer Placeholder 7">
            <a:extLst>
              <a:ext uri="{FF2B5EF4-FFF2-40B4-BE49-F238E27FC236}">
                <a16:creationId xmlns:a16="http://schemas.microsoft.com/office/drawing/2014/main" id="{06970127-6066-425C-A7B4-6D215B690EC6}"/>
              </a:ext>
            </a:extLst>
          </p:cNvPr>
          <p:cNvSpPr>
            <a:spLocks noGrp="1"/>
          </p:cNvSpPr>
          <p:nvPr>
            <p:ph type="ftr" sz="quarter" idx="11"/>
          </p:nvPr>
        </p:nvSpPr>
        <p:spPr/>
        <p:txBody>
          <a:bodyPr/>
          <a:lstStyle/>
          <a:p>
            <a:endParaRPr kumimoji="0" lang="en-US"/>
          </a:p>
        </p:txBody>
      </p:sp>
      <p:sp>
        <p:nvSpPr>
          <p:cNvPr id="9" name="Slide Number Placeholder 8">
            <a:extLst>
              <a:ext uri="{FF2B5EF4-FFF2-40B4-BE49-F238E27FC236}">
                <a16:creationId xmlns:a16="http://schemas.microsoft.com/office/drawing/2014/main" id="{FC08C1A9-E239-49FD-9E40-A99C94E0F3CB}"/>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273546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6A44-E62F-4232-8353-D217DE643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50EB83-080B-4A3C-B7A3-E51182742ADF}"/>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4" name="Footer Placeholder 3">
            <a:extLst>
              <a:ext uri="{FF2B5EF4-FFF2-40B4-BE49-F238E27FC236}">
                <a16:creationId xmlns:a16="http://schemas.microsoft.com/office/drawing/2014/main" id="{9D3C4226-4283-41F0-996C-BAFBDAB69E2A}"/>
              </a:ext>
            </a:extLst>
          </p:cNvPr>
          <p:cNvSpPr>
            <a:spLocks noGrp="1"/>
          </p:cNvSpPr>
          <p:nvPr>
            <p:ph type="ftr" sz="quarter" idx="11"/>
          </p:nvPr>
        </p:nvSpPr>
        <p:spPr/>
        <p:txBody>
          <a:bodyPr/>
          <a:lstStyle/>
          <a:p>
            <a:endParaRPr kumimoji="0" lang="en-US"/>
          </a:p>
        </p:txBody>
      </p:sp>
      <p:sp>
        <p:nvSpPr>
          <p:cNvPr id="5" name="Slide Number Placeholder 4">
            <a:extLst>
              <a:ext uri="{FF2B5EF4-FFF2-40B4-BE49-F238E27FC236}">
                <a16:creationId xmlns:a16="http://schemas.microsoft.com/office/drawing/2014/main" id="{963C7C7A-FAF2-474A-847D-77727B931426}"/>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993205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86"/>
            <a:ext cx="8229600" cy="939546"/>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967175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98E3D-F101-446C-8129-B73D701AA475}"/>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3" name="Footer Placeholder 2">
            <a:extLst>
              <a:ext uri="{FF2B5EF4-FFF2-40B4-BE49-F238E27FC236}">
                <a16:creationId xmlns:a16="http://schemas.microsoft.com/office/drawing/2014/main" id="{5F0F92B8-A3F2-452F-B04B-DA4B723F96BC}"/>
              </a:ext>
            </a:extLst>
          </p:cNvPr>
          <p:cNvSpPr>
            <a:spLocks noGrp="1"/>
          </p:cNvSpPr>
          <p:nvPr>
            <p:ph type="ftr" sz="quarter" idx="11"/>
          </p:nvPr>
        </p:nvSpPr>
        <p:spPr/>
        <p:txBody>
          <a:bodyPr/>
          <a:lstStyle/>
          <a:p>
            <a:endParaRPr kumimoji="0" lang="en-US"/>
          </a:p>
        </p:txBody>
      </p:sp>
      <p:sp>
        <p:nvSpPr>
          <p:cNvPr id="4" name="Slide Number Placeholder 3">
            <a:extLst>
              <a:ext uri="{FF2B5EF4-FFF2-40B4-BE49-F238E27FC236}">
                <a16:creationId xmlns:a16="http://schemas.microsoft.com/office/drawing/2014/main" id="{4EAA7C19-A7EC-46AB-927E-901470818321}"/>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710423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BA09-B594-4DBE-98F8-D7E2DFFDF21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CD27896-84A0-4903-8316-D6083D561A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7A47EE-E305-479A-9B6C-21B34FCE833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76654A6-76D7-4ED7-BB2A-24E1C09136A9}"/>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6" name="Footer Placeholder 5">
            <a:extLst>
              <a:ext uri="{FF2B5EF4-FFF2-40B4-BE49-F238E27FC236}">
                <a16:creationId xmlns:a16="http://schemas.microsoft.com/office/drawing/2014/main" id="{5549F326-C65D-4E89-9CE7-599EA849DF62}"/>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13CFF223-CF12-4BA8-912D-35D1FB59DB7C}"/>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281965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655F-7861-4250-B09F-61DE295850D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D8DE945-C547-4CC3-AD48-83CE4111942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449C070-4AB9-41E0-8150-0DF7B8C797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8A338EB-6C1E-4A30-927D-7C2C4BAC970C}"/>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6" name="Footer Placeholder 5">
            <a:extLst>
              <a:ext uri="{FF2B5EF4-FFF2-40B4-BE49-F238E27FC236}">
                <a16:creationId xmlns:a16="http://schemas.microsoft.com/office/drawing/2014/main" id="{D44793CB-6C95-4B73-8684-FB4E357CB5D6}"/>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09D2ACD6-FCCE-4F72-B757-FBEE017C8B86}"/>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173503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E0AF-61F2-4140-8B7D-965923A5E8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5DF3FD-A573-4F11-A1CF-D0067D5EA3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C43E4-B3F8-447E-8731-A89F8FCD018D}"/>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a:extLst>
              <a:ext uri="{FF2B5EF4-FFF2-40B4-BE49-F238E27FC236}">
                <a16:creationId xmlns:a16="http://schemas.microsoft.com/office/drawing/2014/main" id="{DA264E81-347B-4214-A903-B0BC1F154B45}"/>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FF45F037-3B91-4B58-B374-666B8CE49AF3}"/>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713686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74D96-25D6-4727-A48B-C0582922B30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8C91F-1304-43AF-B804-2A8DD02718C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24FC3-0558-478E-82FC-BAAC6A54DE76}"/>
              </a:ext>
            </a:extLst>
          </p:cNvPr>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a:extLst>
              <a:ext uri="{FF2B5EF4-FFF2-40B4-BE49-F238E27FC236}">
                <a16:creationId xmlns:a16="http://schemas.microsoft.com/office/drawing/2014/main" id="{6AE5CFFA-25E6-47F9-9205-625AF6AEBA25}"/>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CAD50DC3-CF34-4BD4-915E-94C84D6BCB00}"/>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350918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195189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12" name="Rectangle 11"/>
          <p:cNvSpPr/>
          <p:nvPr/>
        </p:nvSpPr>
        <p:spPr bwMode="invGray">
          <a:xfrm>
            <a:off x="0" y="1951890"/>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1"/>
          <p:cNvSpPr>
            <a:spLocks noGrp="1"/>
          </p:cNvSpPr>
          <p:nvPr>
            <p:ph type="title"/>
          </p:nvPr>
        </p:nvSpPr>
        <p:spPr>
          <a:xfrm>
            <a:off x="749808" y="89154"/>
            <a:ext cx="8013192" cy="1227582"/>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a:t>Click to edit Master title style</a:t>
            </a:r>
          </a:p>
        </p:txBody>
      </p:sp>
      <p:sp>
        <p:nvSpPr>
          <p:cNvPr id="3" name="Text Placeholder 2"/>
          <p:cNvSpPr>
            <a:spLocks noGrp="1"/>
          </p:cNvSpPr>
          <p:nvPr>
            <p:ph type="body" idx="1"/>
          </p:nvPr>
        </p:nvSpPr>
        <p:spPr>
          <a:xfrm>
            <a:off x="740664" y="1371600"/>
            <a:ext cx="8022336" cy="514350"/>
          </a:xfrm>
        </p:spPr>
        <p:txBody>
          <a:bodyPr lIns="146304" tIns="0" rIns="45720" bIns="0" anchor="t"/>
          <a:lstStyle>
            <a:lvl1pPr marL="0" indent="0">
              <a:buNone/>
              <a:defRPr sz="150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0106B4A3-4212-4E39-93DE-E053E8F69C28}" type="datetimeFigureOut">
              <a:rPr lang="en-US" smtClean="0"/>
              <a:t>2/25/2020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3939569"/>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330452"/>
            <a:ext cx="4038600" cy="3467862"/>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330452"/>
            <a:ext cx="4038600" cy="34678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106B4A3-4212-4E39-93DE-E053E8F69C28}" type="datetimeFigureOut">
              <a:rPr lang="en-US" smtClean="0"/>
              <a:t>2/25/2020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10948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74241"/>
            <a:ext cx="4040188" cy="536516"/>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Edit Master text styles</a:t>
            </a:r>
          </a:p>
        </p:txBody>
      </p:sp>
      <p:sp>
        <p:nvSpPr>
          <p:cNvPr id="4" name="Content Placeholder 3"/>
          <p:cNvSpPr>
            <a:spLocks noGrp="1"/>
          </p:cNvSpPr>
          <p:nvPr>
            <p:ph sz="half" idx="2"/>
          </p:nvPr>
        </p:nvSpPr>
        <p:spPr>
          <a:xfrm>
            <a:off x="457200" y="1837134"/>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274241"/>
            <a:ext cx="4041775" cy="536516"/>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Edit Master text styles</a:t>
            </a:r>
          </a:p>
        </p:txBody>
      </p:sp>
      <p:sp>
        <p:nvSpPr>
          <p:cNvPr id="6" name="Content Placeholder 5"/>
          <p:cNvSpPr>
            <a:spLocks noGrp="1"/>
          </p:cNvSpPr>
          <p:nvPr>
            <p:ph sz="quarter" idx="4"/>
          </p:nvPr>
        </p:nvSpPr>
        <p:spPr>
          <a:xfrm>
            <a:off x="4645026" y="1837134"/>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106B4A3-4212-4E39-93DE-E053E8F69C28}" type="datetimeFigureOut">
              <a:rPr lang="en-US" smtClean="0"/>
              <a:t>2/25/2020</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12091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106B4A3-4212-4E39-93DE-E053E8F69C28}" type="datetimeFigureOut">
              <a:rPr lang="en-US" smtClean="0"/>
              <a:t>2/25/2020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740287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6B4A3-4212-4E39-93DE-E053E8F69C28}" type="datetimeFigureOut">
              <a:rPr lang="en-US" smtClean="0"/>
              <a:t>2/25/2020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864064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14300"/>
            <a:ext cx="2523744" cy="733806"/>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307350"/>
            <a:ext cx="5920641" cy="341916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297514"/>
            <a:ext cx="2468880" cy="3429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0106B4A3-4212-4E39-93DE-E053E8F69C28}" type="datetimeFigureOut">
              <a:rPr lang="en-US" smtClean="0"/>
              <a:t>2/25/2020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12" name="Rectangle 11"/>
          <p:cNvSpPr/>
          <p:nvPr/>
        </p:nvSpPr>
        <p:spPr bwMode="invGray">
          <a:xfrm>
            <a:off x="2855737" y="0"/>
            <a:ext cx="45720" cy="1090422"/>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9" name="Rectangle 8"/>
          <p:cNvSpPr/>
          <p:nvPr/>
        </p:nvSpPr>
        <p:spPr bwMode="invGray">
          <a:xfrm>
            <a:off x="2855737" y="0"/>
            <a:ext cx="45720" cy="1090422"/>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Tree>
    <p:extLst>
      <p:ext uri="{BB962C8B-B14F-4D97-AF65-F5344CB8AC3E}">
        <p14:creationId xmlns:p14="http://schemas.microsoft.com/office/powerpoint/2010/main" val="38288830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16586"/>
            <a:ext cx="2525150" cy="733806"/>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113606"/>
            <a:ext cx="6247397" cy="4029894"/>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296162"/>
            <a:ext cx="2468880" cy="3429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Edit Master text styles</a:t>
            </a:r>
          </a:p>
        </p:txBody>
      </p:sp>
      <p:sp>
        <p:nvSpPr>
          <p:cNvPr id="5" name="Date Placeholder 4"/>
          <p:cNvSpPr>
            <a:spLocks noGrp="1"/>
          </p:cNvSpPr>
          <p:nvPr>
            <p:ph type="dt" sz="half" idx="10"/>
          </p:nvPr>
        </p:nvSpPr>
        <p:spPr>
          <a:xfrm>
            <a:off x="164592" y="877824"/>
            <a:ext cx="2523744" cy="150876"/>
          </a:xfrm>
        </p:spPr>
        <p:txBody>
          <a:bodyPr/>
          <a:lstStyle/>
          <a:p>
            <a:fld id="{0106B4A3-4212-4E39-93DE-E053E8F69C28}" type="datetimeFigureOut">
              <a:rPr lang="en-US" smtClean="0"/>
              <a:t>2/25/2020</a:t>
            </a:fld>
            <a:endParaRPr lang="en-US"/>
          </a:p>
        </p:txBody>
      </p:sp>
      <p:sp>
        <p:nvSpPr>
          <p:cNvPr id="11" name="Rectangle 10"/>
          <p:cNvSpPr/>
          <p:nvPr/>
        </p:nvSpPr>
        <p:spPr>
          <a:xfrm>
            <a:off x="2855737" y="0"/>
            <a:ext cx="45720"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9" name="Rectangle 8"/>
          <p:cNvSpPr/>
          <p:nvPr/>
        </p:nvSpPr>
        <p:spPr bwMode="invGray">
          <a:xfrm>
            <a:off x="2855737" y="0"/>
            <a:ext cx="45720" cy="51435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6" name="Footer Placeholder 5"/>
          <p:cNvSpPr>
            <a:spLocks noGrp="1"/>
          </p:cNvSpPr>
          <p:nvPr>
            <p:ph type="ftr" sz="quarter" idx="11"/>
          </p:nvPr>
        </p:nvSpPr>
        <p:spPr>
          <a:xfrm>
            <a:off x="3035808" y="877824"/>
            <a:ext cx="5193792" cy="150876"/>
          </a:xfrm>
        </p:spPr>
        <p:txBody>
          <a:bodyPr/>
          <a:lstStyle>
            <a:lvl1pPr>
              <a:defRPr>
                <a:solidFill>
                  <a:schemeClr val="bg1">
                    <a:shade val="50000"/>
                  </a:schemeClr>
                </a:solidFill>
              </a:defRPr>
            </a:lvl1pPr>
          </a:lstStyle>
          <a:p>
            <a:endParaRPr kumimoji="0" lang="en-US"/>
          </a:p>
        </p:txBody>
      </p:sp>
      <p:sp>
        <p:nvSpPr>
          <p:cNvPr id="7" name="Slide Number Placeholder 6"/>
          <p:cNvSpPr>
            <a:spLocks noGrp="1"/>
          </p:cNvSpPr>
          <p:nvPr>
            <p:ph type="sldNum" sz="quarter" idx="12"/>
          </p:nvPr>
        </p:nvSpPr>
        <p:spPr>
          <a:xfrm>
            <a:off x="8339328" y="877824"/>
            <a:ext cx="733864" cy="150876"/>
          </a:xfrm>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5152256"/>
      </p:ext>
    </p:extLst>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76921"/>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7" name="Rectangle 6"/>
          <p:cNvSpPr/>
          <p:nvPr/>
        </p:nvSpPr>
        <p:spPr bwMode="ltGray">
          <a:xfrm>
            <a:off x="1" y="0"/>
            <a:ext cx="9143999" cy="10753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050"/>
          </a:p>
        </p:txBody>
      </p:sp>
      <p:sp>
        <p:nvSpPr>
          <p:cNvPr id="2" name="Title Placeholder 1"/>
          <p:cNvSpPr>
            <a:spLocks noGrp="1"/>
          </p:cNvSpPr>
          <p:nvPr>
            <p:ph type="title"/>
          </p:nvPr>
        </p:nvSpPr>
        <p:spPr>
          <a:xfrm>
            <a:off x="457200" y="114300"/>
            <a:ext cx="8229600" cy="93829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331394"/>
            <a:ext cx="8229600" cy="3469207"/>
          </a:xfrm>
          <a:prstGeom prst="rect">
            <a:avLst/>
          </a:prstGeom>
        </p:spPr>
        <p:txBody>
          <a:bodyPr vert="horz" lIns="54864" tIns="9144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4857749"/>
            <a:ext cx="2133600" cy="205740"/>
          </a:xfrm>
          <a:prstGeom prst="rect">
            <a:avLst/>
          </a:prstGeom>
        </p:spPr>
        <p:txBody>
          <a:bodyPr vert="horz" lIns="109728" rIns="45720" bIns="0" rtlCol="0" anchor="b"/>
          <a:lstStyle>
            <a:lvl1pPr algn="l" eaLnBrk="1" latinLnBrk="0" hangingPunct="1">
              <a:defRPr kumimoji="0" sz="900">
                <a:solidFill>
                  <a:schemeClr val="tx1">
                    <a:tint val="95000"/>
                  </a:schemeClr>
                </a:solidFill>
              </a:defRPr>
            </a:lvl1pPr>
            <a:extLst/>
          </a:lstStyle>
          <a:p>
            <a:fld id="{0106B4A3-4212-4E39-93DE-E053E8F69C28}" type="datetimeFigureOut">
              <a:rPr lang="en-US" smtClean="0"/>
              <a:t>2/25/2020</a:t>
            </a:fld>
            <a:endParaRPr lang="en-US"/>
          </a:p>
        </p:txBody>
      </p:sp>
      <p:sp>
        <p:nvSpPr>
          <p:cNvPr id="5" name="Footer Placeholder 4"/>
          <p:cNvSpPr>
            <a:spLocks noGrp="1"/>
          </p:cNvSpPr>
          <p:nvPr>
            <p:ph type="ftr" sz="quarter" idx="3"/>
          </p:nvPr>
        </p:nvSpPr>
        <p:spPr>
          <a:xfrm>
            <a:off x="2640597" y="4857749"/>
            <a:ext cx="5507719" cy="205740"/>
          </a:xfrm>
          <a:prstGeom prst="rect">
            <a:avLst/>
          </a:prstGeom>
        </p:spPr>
        <p:txBody>
          <a:bodyPr vert="horz" lIns="45720" rIns="45720" bIns="0" rtlCol="0" anchor="b"/>
          <a:lstStyle>
            <a:lvl1pPr algn="l" eaLnBrk="1" latinLnBrk="0" hangingPunct="1">
              <a:defRPr kumimoji="0" sz="900">
                <a:solidFill>
                  <a:schemeClr val="tx1">
                    <a:tint val="95000"/>
                  </a:schemeClr>
                </a:solidFill>
              </a:defRPr>
            </a:lvl1pPr>
            <a:extLst/>
          </a:lstStyle>
          <a:p>
            <a:endParaRPr kumimoji="0" lang="en-US"/>
          </a:p>
        </p:txBody>
      </p:sp>
      <p:sp>
        <p:nvSpPr>
          <p:cNvPr id="6" name="Slide Number Placeholder 5"/>
          <p:cNvSpPr>
            <a:spLocks noGrp="1"/>
          </p:cNvSpPr>
          <p:nvPr>
            <p:ph type="sldNum" sz="quarter" idx="4"/>
          </p:nvPr>
        </p:nvSpPr>
        <p:spPr>
          <a:xfrm>
            <a:off x="8204396" y="4857749"/>
            <a:ext cx="733864" cy="205740"/>
          </a:xfrm>
          <a:prstGeom prst="rect">
            <a:avLst/>
          </a:prstGeom>
        </p:spPr>
        <p:txBody>
          <a:bodyPr vert="horz" bIns="0" rtlCol="0" anchor="b"/>
          <a:lstStyle>
            <a:lvl1pPr algn="r" eaLnBrk="1" latinLnBrk="0" hangingPunct="1">
              <a:defRPr kumimoji="0" sz="900">
                <a:solidFill>
                  <a:schemeClr val="tx1">
                    <a:tint val="95000"/>
                  </a:schemeClr>
                </a:solidFill>
              </a:defRPr>
            </a:lvl1pPr>
            <a:extLst/>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80104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hf hdr="0" ftr="0" dt="0"/>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mn-lt"/>
          <a:ea typeface="+mn-ea"/>
          <a:cs typeface="+mn-cs"/>
        </a:defRPr>
      </a:lvl1pPr>
      <a:lvl2pPr marL="548640" indent="-205740" algn="l" rtl="0" eaLnBrk="1" latinLnBrk="0" hangingPunct="1">
        <a:spcBef>
          <a:spcPct val="20000"/>
        </a:spcBef>
        <a:buClr>
          <a:schemeClr val="accent2"/>
        </a:buClr>
        <a:buSzPct val="90000"/>
        <a:buFont typeface="Wingdings"/>
        <a:buChar char=""/>
        <a:defRPr kumimoji="0" sz="2100" kern="1200">
          <a:solidFill>
            <a:schemeClr val="tx1"/>
          </a:solidFill>
          <a:latin typeface="+mn-lt"/>
          <a:ea typeface="+mn-ea"/>
          <a:cs typeface="+mn-cs"/>
        </a:defRPr>
      </a:lvl2pPr>
      <a:lvl3pPr marL="747522" indent="-171450" algn="l" rtl="0" eaLnBrk="1" latinLnBrk="0" hangingPunct="1">
        <a:spcBef>
          <a:spcPct val="20000"/>
        </a:spcBef>
        <a:buClr>
          <a:schemeClr val="accent3"/>
        </a:buClr>
        <a:buFont typeface="Arial"/>
        <a:buChar char="▪"/>
        <a:defRPr kumimoji="0" sz="1800" kern="1200">
          <a:solidFill>
            <a:schemeClr val="tx1"/>
          </a:solidFill>
          <a:latin typeface="+mn-lt"/>
          <a:ea typeface="+mn-ea"/>
          <a:cs typeface="+mn-cs"/>
        </a:defRPr>
      </a:lvl3pPr>
      <a:lvl4pPr marL="912114" indent="-137160" algn="l" rtl="0" eaLnBrk="1" latinLnBrk="0" hangingPunct="1">
        <a:spcBef>
          <a:spcPct val="20000"/>
        </a:spcBef>
        <a:buClr>
          <a:schemeClr val="accent4"/>
        </a:buClr>
        <a:buFont typeface="Arial"/>
        <a:buChar char="▪"/>
        <a:defRPr kumimoji="0" sz="1500" kern="1200">
          <a:solidFill>
            <a:schemeClr val="tx1"/>
          </a:solidFill>
          <a:latin typeface="+mn-lt"/>
          <a:ea typeface="+mn-ea"/>
          <a:cs typeface="+mn-cs"/>
        </a:defRPr>
      </a:lvl4pPr>
      <a:lvl5pPr marL="1069848" indent="-137160" algn="l" rtl="0" eaLnBrk="1" latinLnBrk="0" hangingPunct="1">
        <a:spcBef>
          <a:spcPct val="20000"/>
        </a:spcBef>
        <a:buClr>
          <a:schemeClr val="accent5"/>
        </a:buClr>
        <a:buFont typeface="Wingdings 3"/>
        <a:buChar char=""/>
        <a:defRPr kumimoji="0" lang="en-US" sz="1500" kern="1200" smtClean="0">
          <a:solidFill>
            <a:schemeClr val="tx1"/>
          </a:solidFill>
          <a:latin typeface="+mn-lt"/>
          <a:ea typeface="+mn-ea"/>
          <a:cs typeface="+mn-cs"/>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CDEEA-4914-4E23-A047-53739920EC2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93766-6DEC-4818-AAF0-D45F07984FC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6E290-35D3-464F-9724-AC49A3FD65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06B4A3-4212-4E39-93DE-E053E8F69C28}" type="datetimeFigureOut">
              <a:rPr lang="en-US" smtClean="0"/>
              <a:t>2/25/2020</a:t>
            </a:fld>
            <a:endParaRPr lang="en-US"/>
          </a:p>
        </p:txBody>
      </p:sp>
      <p:sp>
        <p:nvSpPr>
          <p:cNvPr id="5" name="Footer Placeholder 4">
            <a:extLst>
              <a:ext uri="{FF2B5EF4-FFF2-40B4-BE49-F238E27FC236}">
                <a16:creationId xmlns:a16="http://schemas.microsoft.com/office/drawing/2014/main" id="{C1834423-8830-40B9-ABC1-9D15BEFF7D1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0" lang="en-US"/>
          </a:p>
        </p:txBody>
      </p:sp>
      <p:sp>
        <p:nvSpPr>
          <p:cNvPr id="6" name="Slide Number Placeholder 5">
            <a:extLst>
              <a:ext uri="{FF2B5EF4-FFF2-40B4-BE49-F238E27FC236}">
                <a16:creationId xmlns:a16="http://schemas.microsoft.com/office/drawing/2014/main" id="{F2344C4E-AEC0-4A68-BE10-F356FB4CFD9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03649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android.com/reference/android/widget/FrameLayout.html" TargetMode="External"/><Relationship Id="rId2" Type="http://schemas.openxmlformats.org/officeDocument/2006/relationships/hyperlink" Target="https://developer.android.com/reference/android/widget/ScrollView.html" TargetMode="Externa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developer.android.com/reference/android/support/v7/widget/RecyclerView.html" TargetMode="External"/><Relationship Id="rId4" Type="http://schemas.openxmlformats.org/officeDocument/2006/relationships/hyperlink" Target="https://developer.android.com/reference/android/widget/HorizontalScrollView.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android.com/topic/libraries/architecture/saving-states"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developer.android.com/reference/android/app/Activity.html#onRestoreInstanceState(android.os.Bundle)"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670183-5B1A-431C-BB2F-B5FCA8FFB9AB}"/>
              </a:ext>
            </a:extLst>
          </p:cNvPr>
          <p:cNvPicPr>
            <a:picLocks noChangeAspect="1"/>
          </p:cNvPicPr>
          <p:nvPr/>
        </p:nvPicPr>
        <p:blipFill>
          <a:blip r:embed="rId2"/>
          <a:stretch>
            <a:fillRect/>
          </a:stretch>
        </p:blipFill>
        <p:spPr>
          <a:xfrm rot="10800000">
            <a:off x="1134595" y="639759"/>
            <a:ext cx="6863652" cy="3860804"/>
          </a:xfrm>
          <a:prstGeom prst="rect">
            <a:avLst/>
          </a:prstGeom>
        </p:spPr>
      </p:pic>
      <p:sp>
        <p:nvSpPr>
          <p:cNvPr id="9" name="TextBox 8"/>
          <p:cNvSpPr txBox="1"/>
          <p:nvPr/>
        </p:nvSpPr>
        <p:spPr>
          <a:xfrm>
            <a:off x="3085972" y="4099011"/>
            <a:ext cx="2966320" cy="525016"/>
          </a:xfrm>
          <a:prstGeom prst="rect">
            <a:avLst/>
          </a:prstGeom>
          <a:noFill/>
        </p:spPr>
        <p:txBody>
          <a:bodyPr wrap="square" rtlCol="0">
            <a:spAutoFit/>
          </a:bodyPr>
          <a:lstStyle/>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Maharishi International </a:t>
            </a:r>
          </a:p>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University </a:t>
            </a:r>
          </a:p>
          <a:p>
            <a:pPr algn="ctr" defTabSz="514350" eaLnBrk="0" fontAlgn="base" hangingPunct="0">
              <a:spcBef>
                <a:spcPct val="0"/>
              </a:spcBef>
              <a:spcAft>
                <a:spcPct val="0"/>
              </a:spcAft>
              <a:defRPr/>
            </a:pPr>
            <a:endParaRPr lang="en-US" sz="900" dirty="0">
              <a:solidFill>
                <a:srgbClr val="F5FFFF"/>
              </a:solidFill>
              <a:latin typeface="Gill Sans Light" charset="0"/>
              <a:ea typeface="Gill Sans Light" charset="0"/>
              <a:cs typeface="Gill Sans Light" charset="0"/>
            </a:endParaRPr>
          </a:p>
        </p:txBody>
      </p:sp>
      <p:sp>
        <p:nvSpPr>
          <p:cNvPr id="6" name="Rectangle 5"/>
          <p:cNvSpPr/>
          <p:nvPr/>
        </p:nvSpPr>
        <p:spPr>
          <a:xfrm>
            <a:off x="1143000" y="964731"/>
            <a:ext cx="6858000" cy="108004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2475">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137348" y="0"/>
            <a:ext cx="6863652" cy="5314950"/>
          </a:xfrm>
          <a:prstGeom prst="rect">
            <a:avLst/>
          </a:prstGeom>
        </p:spPr>
      </p:pic>
      <p:sp>
        <p:nvSpPr>
          <p:cNvPr id="3" name="Subtitle 2"/>
          <p:cNvSpPr>
            <a:spLocks noGrp="1"/>
          </p:cNvSpPr>
          <p:nvPr>
            <p:ph type="subTitle" idx="1"/>
          </p:nvPr>
        </p:nvSpPr>
        <p:spPr>
          <a:xfrm>
            <a:off x="2000250" y="2070839"/>
            <a:ext cx="5367037" cy="1080039"/>
          </a:xfrm>
        </p:spPr>
        <p:txBody>
          <a:bodyPr>
            <a:normAutofit fontScale="70000" lnSpcReduction="20000"/>
          </a:bodyPr>
          <a:lstStyle/>
          <a:p>
            <a:endParaRPr lang="en-US" dirty="0"/>
          </a:p>
          <a:p>
            <a:r>
              <a:rPr lang="en-US" dirty="0"/>
              <a:t> </a:t>
            </a:r>
            <a:r>
              <a:rPr lang="en-US" b="1" dirty="0"/>
              <a:t>© 2020 Maharishi International University </a:t>
            </a:r>
            <a:endParaRPr lang="en-US" dirty="0"/>
          </a:p>
          <a:p>
            <a:r>
              <a:rPr lang="en-US" sz="1575" b="1" dirty="0"/>
              <a:t>All course materials are copyright protected by international copyright laws and remain the property of the Maharishi International University. The materials are accessible only for the personal use of students enrolled in this course and only for the duration of the course. Any copying and distributing are not allowed and subject to legal action. </a:t>
            </a:r>
            <a:endParaRPr lang="en-US" sz="1575" dirty="0"/>
          </a:p>
        </p:txBody>
      </p:sp>
      <p:sp>
        <p:nvSpPr>
          <p:cNvPr id="11" name="TextBox 10"/>
          <p:cNvSpPr txBox="1"/>
          <p:nvPr/>
        </p:nvSpPr>
        <p:spPr>
          <a:xfrm>
            <a:off x="1302376" y="-594039"/>
            <a:ext cx="2622461" cy="248209"/>
          </a:xfrm>
          <a:prstGeom prst="rect">
            <a:avLst/>
          </a:prstGeom>
          <a:noFill/>
        </p:spPr>
        <p:txBody>
          <a:bodyPr wrap="square" rtlCol="0">
            <a:spAutoFit/>
          </a:bodyPr>
          <a:lstStyle/>
          <a:p>
            <a:pPr defTabSz="514350" eaLnBrk="0" fontAlgn="base" hangingPunct="0">
              <a:spcBef>
                <a:spcPct val="0"/>
              </a:spcBef>
              <a:spcAft>
                <a:spcPct val="0"/>
              </a:spcAft>
              <a:defRPr/>
            </a:pPr>
            <a:r>
              <a:rPr lang="en-US" sz="1013">
                <a:solidFill>
                  <a:srgbClr val="0F62A9"/>
                </a:solidFill>
                <a:latin typeface="Arial" charset="0"/>
                <a:ea typeface="ＭＳ Ｐゴシック" charset="-128"/>
              </a:rPr>
              <a:t>BALA template #10</a:t>
            </a:r>
          </a:p>
        </p:txBody>
      </p:sp>
      <p:sp>
        <p:nvSpPr>
          <p:cNvPr id="12" name="TextBox 11"/>
          <p:cNvSpPr txBox="1"/>
          <p:nvPr/>
        </p:nvSpPr>
        <p:spPr>
          <a:xfrm>
            <a:off x="1657350" y="1076464"/>
            <a:ext cx="5987265" cy="854080"/>
          </a:xfrm>
          <a:prstGeom prst="rect">
            <a:avLst/>
          </a:prstGeom>
          <a:noFill/>
        </p:spPr>
        <p:txBody>
          <a:bodyPr wrap="square" rtlCol="0">
            <a:spAutoFit/>
          </a:bodyPr>
          <a:lstStyle/>
          <a:p>
            <a:pPr lvl="0" algn="ctr" eaLnBrk="0" fontAlgn="base" hangingPunct="0">
              <a:spcBef>
                <a:spcPct val="0"/>
              </a:spcBef>
              <a:spcAft>
                <a:spcPct val="0"/>
              </a:spcAft>
              <a:defRPr/>
            </a:pPr>
            <a:r>
              <a:rPr lang="en-US" sz="2475"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2475" dirty="0">
                <a:solidFill>
                  <a:srgbClr val="F5FFFF"/>
                </a:solidFill>
                <a:latin typeface="Gill Sans" charset="0"/>
                <a:ea typeface="Gill Sans" charset="0"/>
                <a:cs typeface="Gill Sans" charset="0"/>
              </a:rPr>
              <a:t>Mobile Device Programming  </a:t>
            </a:r>
            <a:endParaRPr lang="en-US" sz="2475" dirty="0">
              <a:solidFill>
                <a:srgbClr val="0F62A9"/>
              </a:solidFill>
              <a:latin typeface="Arial" charset="0"/>
              <a:ea typeface="ＭＳ Ｐゴシック" charset="-128"/>
            </a:endParaRPr>
          </a:p>
        </p:txBody>
      </p:sp>
      <p:grpSp>
        <p:nvGrpSpPr>
          <p:cNvPr id="14" name="Group 13">
            <a:extLst>
              <a:ext uri="{FF2B5EF4-FFF2-40B4-BE49-F238E27FC236}">
                <a16:creationId xmlns:a16="http://schemas.microsoft.com/office/drawing/2014/main" id="{52F5C0F1-F0B4-4917-AA30-5CB2A8E0BE05}"/>
              </a:ext>
            </a:extLst>
          </p:cNvPr>
          <p:cNvGrpSpPr/>
          <p:nvPr/>
        </p:nvGrpSpPr>
        <p:grpSpPr>
          <a:xfrm>
            <a:off x="4166048" y="3298582"/>
            <a:ext cx="811905" cy="800430"/>
            <a:chOff x="5369208" y="4654401"/>
            <a:chExt cx="1443385" cy="1443385"/>
          </a:xfrm>
        </p:grpSpPr>
        <p:pic>
          <p:nvPicPr>
            <p:cNvPr id="15" name="Picture 14">
              <a:extLst>
                <a:ext uri="{FF2B5EF4-FFF2-40B4-BE49-F238E27FC236}">
                  <a16:creationId xmlns:a16="http://schemas.microsoft.com/office/drawing/2014/main" id="{B653A96F-6D11-4172-9C5D-54D581C10A9B}"/>
                </a:ext>
              </a:extLst>
            </p:cNvPr>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5379407" y="4664600"/>
              <a:ext cx="1433186" cy="1433186"/>
            </a:xfrm>
            <a:prstGeom prst="rect">
              <a:avLst/>
            </a:prstGeom>
          </p:spPr>
        </p:pic>
        <p:sp>
          <p:nvSpPr>
            <p:cNvPr id="16" name="Donut 1">
              <a:extLst>
                <a:ext uri="{FF2B5EF4-FFF2-40B4-BE49-F238E27FC236}">
                  <a16:creationId xmlns:a16="http://schemas.microsoft.com/office/drawing/2014/main" id="{87CECACC-90C0-4707-9287-DEDADBAFD51C}"/>
                </a:ext>
              </a:extLst>
            </p:cNvPr>
            <p:cNvSpPr/>
            <p:nvPr/>
          </p:nvSpPr>
          <p:spPr>
            <a:xfrm>
              <a:off x="5369208" y="4654401"/>
              <a:ext cx="1443385" cy="1443385"/>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1013">
                <a:solidFill>
                  <a:srgbClr val="B9F5BC"/>
                </a:solidFill>
                <a:latin typeface="Calibri" panose="020F0502020204030204"/>
              </a:endParaRPr>
            </a:p>
          </p:txBody>
        </p:sp>
      </p:grpSp>
    </p:spTree>
    <p:extLst>
      <p:ext uri="{BB962C8B-B14F-4D97-AF65-F5344CB8AC3E}">
        <p14:creationId xmlns:p14="http://schemas.microsoft.com/office/powerpoint/2010/main" val="155283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8150"/>
            <a:ext cx="91440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81000" y="114240"/>
            <a:ext cx="8229600" cy="369332"/>
          </a:xfrm>
          <a:prstGeom prst="rect">
            <a:avLst/>
          </a:prstGeom>
        </p:spPr>
        <p:txBody>
          <a:bodyPr wrap="square">
            <a:spAutoFit/>
          </a:bodyPr>
          <a:lstStyle/>
          <a:p>
            <a:r>
              <a:rPr lang="en-US" b="1" dirty="0">
                <a:solidFill>
                  <a:schemeClr val="tx2"/>
                </a:solidFill>
              </a:rPr>
              <a:t>Refer for more Info :  https://developer.android.com/guide/topics/ui/index.html</a:t>
            </a:r>
          </a:p>
        </p:txBody>
      </p:sp>
    </p:spTree>
    <p:extLst>
      <p:ext uri="{BB962C8B-B14F-4D97-AF65-F5344CB8AC3E}">
        <p14:creationId xmlns:p14="http://schemas.microsoft.com/office/powerpoint/2010/main" val="877695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Creating and laying out views</a:t>
            </a:r>
            <a:endParaRPr dirty="0">
              <a:solidFill>
                <a:srgbClr val="00B0F0"/>
              </a:solidFill>
            </a:endParaRPr>
          </a:p>
        </p:txBody>
      </p:sp>
      <p:sp>
        <p:nvSpPr>
          <p:cNvPr id="416" name="Shape 416"/>
          <p:cNvSpPr txBox="1">
            <a:spLocks noGrp="1"/>
          </p:cNvSpPr>
          <p:nvPr>
            <p:ph type="body" idx="1"/>
          </p:nvPr>
        </p:nvSpPr>
        <p:spPr>
          <a:xfrm>
            <a:off x="304800" y="1352550"/>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dirty="0">
                <a:solidFill>
                  <a:schemeClr val="dk1"/>
                </a:solidFill>
              </a:rPr>
              <a:t>Graphically </a:t>
            </a:r>
            <a:r>
              <a:rPr lang="en-US" dirty="0">
                <a:solidFill>
                  <a:schemeClr val="dk1"/>
                </a:solidFill>
              </a:rPr>
              <a:t>using</a:t>
            </a:r>
            <a:r>
              <a:rPr lang="en" dirty="0">
                <a:solidFill>
                  <a:schemeClr val="dk1"/>
                </a:solidFill>
              </a:rPr>
              <a:t> </a:t>
            </a:r>
            <a:r>
              <a:rPr lang="en-US" dirty="0">
                <a:solidFill>
                  <a:schemeClr val="dk1"/>
                </a:solidFill>
              </a:rPr>
              <a:t>XML Design Editor</a:t>
            </a:r>
            <a:endParaRPr dirty="0">
              <a:solidFill>
                <a:schemeClr val="dk1"/>
              </a:solidFill>
            </a:endParaRPr>
          </a:p>
          <a:p>
            <a:pPr marL="342900" lvl="0" indent="-342900" rtl="0">
              <a:spcBef>
                <a:spcPts val="0"/>
              </a:spcBef>
              <a:spcAft>
                <a:spcPts val="0"/>
              </a:spcAft>
              <a:buFont typeface="Arial" panose="020B0604020202020204" pitchFamily="34" charset="0"/>
              <a:buChar char="•"/>
            </a:pPr>
            <a:endParaRPr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dirty="0">
                <a:solidFill>
                  <a:schemeClr val="dk1"/>
                </a:solidFill>
              </a:rPr>
              <a:t>XML </a:t>
            </a:r>
            <a:r>
              <a:rPr lang="en-US" dirty="0">
                <a:solidFill>
                  <a:schemeClr val="dk1"/>
                </a:solidFill>
              </a:rPr>
              <a:t>Code Editor</a:t>
            </a:r>
            <a:endParaRPr dirty="0">
              <a:solidFill>
                <a:schemeClr val="dk1"/>
              </a:solidFill>
            </a:endParaRPr>
          </a:p>
          <a:p>
            <a:pPr marL="342900" lvl="0" indent="-342900" rtl="0">
              <a:spcBef>
                <a:spcPts val="0"/>
              </a:spcBef>
              <a:spcAft>
                <a:spcPts val="0"/>
              </a:spcAft>
              <a:buFont typeface="Arial" panose="020B0604020202020204" pitchFamily="34" charset="0"/>
              <a:buChar char="•"/>
            </a:pPr>
            <a:endParaRPr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sz="2400" dirty="0">
                <a:solidFill>
                  <a:schemeClr val="dk1"/>
                </a:solidFill>
              </a:rPr>
              <a:t>Programmatically</a:t>
            </a:r>
            <a:endParaRPr sz="2400" dirty="0">
              <a:solidFill>
                <a:schemeClr val="dk1"/>
              </a:solidFill>
            </a:endParaRPr>
          </a:p>
          <a:p>
            <a:pPr marL="0" lvl="0" indent="0" rtl="0">
              <a:lnSpc>
                <a:spcPct val="115000"/>
              </a:lnSpc>
              <a:spcBef>
                <a:spcPts val="1000"/>
              </a:spcBef>
              <a:spcAft>
                <a:spcPts val="0"/>
              </a:spcAft>
              <a:buNone/>
            </a:pPr>
            <a:endParaRPr dirty="0">
              <a:solidFill>
                <a:srgbClr val="000000"/>
              </a:solidFill>
            </a:endParaRPr>
          </a:p>
        </p:txBody>
      </p:sp>
      <p:sp>
        <p:nvSpPr>
          <p:cNvPr id="417" name="Shape 4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a:t>
            </a:fld>
            <a:endParaRPr/>
          </a:p>
        </p:txBody>
      </p:sp>
      <p:pic>
        <p:nvPicPr>
          <p:cNvPr id="5" name="Picture 2" descr="https://developer.android.com/images/kotlin/android-and-kotlin.png">
            <a:extLst>
              <a:ext uri="{FF2B5EF4-FFF2-40B4-BE49-F238E27FC236}">
                <a16:creationId xmlns:a16="http://schemas.microsoft.com/office/drawing/2014/main" id="{A77BAE2A-2421-43D3-91DC-41821A574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rPr>
              <a:t>Views defined in XML</a:t>
            </a:r>
            <a:endParaRPr dirty="0">
              <a:solidFill>
                <a:srgbClr val="00B0F0"/>
              </a:solidFill>
            </a:endParaRPr>
          </a:p>
        </p:txBody>
      </p:sp>
      <p:sp>
        <p:nvSpPr>
          <p:cNvPr id="439" name="Shape 439"/>
          <p:cNvSpPr txBox="1">
            <a:spLocks noGrp="1"/>
          </p:cNvSpPr>
          <p:nvPr>
            <p:ph type="body" idx="1"/>
          </p:nvPr>
        </p:nvSpPr>
        <p:spPr>
          <a:xfrm>
            <a:off x="381000" y="1428750"/>
            <a:ext cx="8520600" cy="353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800" b="1" dirty="0">
                <a:latin typeface="Consolas"/>
                <a:ea typeface="Consolas"/>
                <a:cs typeface="Consolas"/>
                <a:sym typeface="Consolas"/>
              </a:rPr>
              <a:t>&lt;TextView</a:t>
            </a:r>
            <a:endParaRPr sz="1800" b="1"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1800" dirty="0">
                <a:latin typeface="Consolas"/>
                <a:ea typeface="Consolas"/>
                <a:cs typeface="Consolas"/>
                <a:sym typeface="Consolas"/>
              </a:rPr>
              <a:t>       android:id="@+id/show_count"</a:t>
            </a:r>
            <a:endParaRPr sz="18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1800" dirty="0">
                <a:latin typeface="Consolas"/>
                <a:ea typeface="Consolas"/>
                <a:cs typeface="Consolas"/>
                <a:sym typeface="Consolas"/>
              </a:rPr>
              <a:t>       android:layout_width="match_parent"</a:t>
            </a:r>
            <a:endParaRPr sz="18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1800" dirty="0">
                <a:latin typeface="Consolas"/>
                <a:ea typeface="Consolas"/>
                <a:cs typeface="Consolas"/>
                <a:sym typeface="Consolas"/>
              </a:rPr>
              <a:t>       android:layout_height="wrap_content"</a:t>
            </a:r>
            <a:endParaRPr sz="18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1800" dirty="0">
                <a:latin typeface="Consolas"/>
                <a:ea typeface="Consolas"/>
                <a:cs typeface="Consolas"/>
                <a:sym typeface="Consolas"/>
              </a:rPr>
              <a:t>       android:background="@color/myBackgroundColor"</a:t>
            </a:r>
            <a:endParaRPr sz="18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1800" dirty="0">
                <a:latin typeface="Consolas"/>
                <a:ea typeface="Consolas"/>
                <a:cs typeface="Consolas"/>
                <a:sym typeface="Consolas"/>
              </a:rPr>
              <a:t>       android:text="@string/count_initial_value"</a:t>
            </a:r>
            <a:endParaRPr sz="18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1800" dirty="0">
                <a:latin typeface="Consolas"/>
                <a:ea typeface="Consolas"/>
                <a:cs typeface="Consolas"/>
                <a:sym typeface="Consolas"/>
              </a:rPr>
              <a:t>       android:textColor="@color/colorPrimary"</a:t>
            </a:r>
            <a:endParaRPr sz="1800" dirty="0">
              <a:latin typeface="Consolas"/>
              <a:ea typeface="Consolas"/>
              <a:cs typeface="Consolas"/>
              <a:sym typeface="Consolas"/>
            </a:endParaRPr>
          </a:p>
          <a:p>
            <a:pPr marL="0" lvl="0" indent="0" rtl="0">
              <a:spcBef>
                <a:spcPts val="200"/>
              </a:spcBef>
              <a:spcAft>
                <a:spcPts val="0"/>
              </a:spcAft>
              <a:buClr>
                <a:schemeClr val="dk1"/>
              </a:buClr>
              <a:buSzPts val="1100"/>
              <a:buFont typeface="Arial"/>
              <a:buNone/>
            </a:pPr>
            <a:r>
              <a:rPr lang="en" sz="1800" dirty="0">
                <a:latin typeface="Consolas"/>
                <a:ea typeface="Consolas"/>
                <a:cs typeface="Consolas"/>
                <a:sym typeface="Consolas"/>
              </a:rPr>
              <a:t>       android:textSize="@dimen/count_text_size"</a:t>
            </a:r>
            <a:endParaRPr sz="1800" dirty="0">
              <a:latin typeface="Consolas"/>
              <a:ea typeface="Consolas"/>
              <a:cs typeface="Consolas"/>
              <a:sym typeface="Consolas"/>
            </a:endParaRPr>
          </a:p>
          <a:p>
            <a:pPr marL="0" lvl="0" indent="0" rtl="0">
              <a:spcBef>
                <a:spcPts val="200"/>
              </a:spcBef>
              <a:spcAft>
                <a:spcPts val="0"/>
              </a:spcAft>
              <a:buClr>
                <a:schemeClr val="dk1"/>
              </a:buClr>
              <a:buSzPts val="1100"/>
              <a:buFont typeface="Arial"/>
              <a:buNone/>
            </a:pPr>
            <a:r>
              <a:rPr lang="en" sz="1800" dirty="0">
                <a:latin typeface="Consolas"/>
                <a:ea typeface="Consolas"/>
                <a:cs typeface="Consolas"/>
                <a:sym typeface="Consolas"/>
              </a:rPr>
              <a:t>       android:textStyle="bold" </a:t>
            </a:r>
            <a:endParaRPr sz="1800"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sz="1800" b="1" dirty="0">
                <a:latin typeface="Consolas"/>
                <a:ea typeface="Consolas"/>
                <a:cs typeface="Consolas"/>
                <a:sym typeface="Consolas"/>
              </a:rPr>
              <a:t>/&gt;</a:t>
            </a:r>
            <a:endParaRPr sz="1800" b="1" dirty="0">
              <a:latin typeface="Consolas"/>
              <a:ea typeface="Consolas"/>
              <a:cs typeface="Consolas"/>
              <a:sym typeface="Consolas"/>
            </a:endParaRPr>
          </a:p>
        </p:txBody>
      </p:sp>
      <p:sp>
        <p:nvSpPr>
          <p:cNvPr id="440" name="Shape 4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12</a:t>
            </a:fld>
            <a:endParaRPr/>
          </a:p>
        </p:txBody>
      </p:sp>
      <p:pic>
        <p:nvPicPr>
          <p:cNvPr id="5" name="Picture 2" descr="https://developer.android.com/images/kotlin/android-and-kotlin.png">
            <a:extLst>
              <a:ext uri="{FF2B5EF4-FFF2-40B4-BE49-F238E27FC236}">
                <a16:creationId xmlns:a16="http://schemas.microsoft.com/office/drawing/2014/main" id="{50DDC396-1EC7-42DF-AFA0-69496BF00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rPr>
              <a:t>View properties in XML</a:t>
            </a:r>
            <a:endParaRPr dirty="0">
              <a:solidFill>
                <a:srgbClr val="00B0F0"/>
              </a:solidFill>
            </a:endParaRPr>
          </a:p>
        </p:txBody>
      </p:sp>
      <p:sp>
        <p:nvSpPr>
          <p:cNvPr id="447" name="Shape 447"/>
          <p:cNvSpPr txBox="1">
            <a:spLocks noGrp="1"/>
          </p:cNvSpPr>
          <p:nvPr>
            <p:ph type="body" idx="1"/>
          </p:nvPr>
        </p:nvSpPr>
        <p:spPr>
          <a:xfrm>
            <a:off x="381000" y="1581150"/>
            <a:ext cx="8520600" cy="33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b="1" dirty="0">
                <a:latin typeface="Consolas"/>
                <a:ea typeface="Consolas"/>
                <a:cs typeface="Consolas"/>
                <a:sym typeface="Consolas"/>
              </a:rPr>
              <a:t>android:&lt;property_name&gt;="&lt;property_value&gt;"</a:t>
            </a:r>
            <a:endParaRPr sz="2000" b="1"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sz="2000" b="1" dirty="0">
                <a:latin typeface="Consolas"/>
                <a:ea typeface="Consolas"/>
                <a:cs typeface="Consolas"/>
                <a:sym typeface="Consolas"/>
              </a:rPr>
              <a:t>Example: </a:t>
            </a:r>
            <a:r>
              <a:rPr lang="en" sz="2000" dirty="0">
                <a:latin typeface="Consolas"/>
                <a:ea typeface="Consolas"/>
                <a:cs typeface="Consolas"/>
                <a:sym typeface="Consolas"/>
              </a:rPr>
              <a:t>android:layout_width="match_parent"</a:t>
            </a:r>
            <a:endParaRPr sz="2000" b="1"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endParaRPr sz="2000" b="1"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sz="2000" b="1" dirty="0">
                <a:latin typeface="Consolas"/>
                <a:ea typeface="Consolas"/>
                <a:cs typeface="Consolas"/>
                <a:sym typeface="Consolas"/>
              </a:rPr>
              <a:t>android:&lt;property_name&gt;="@&lt;resource_type&gt;/resource_id"</a:t>
            </a:r>
            <a:endParaRPr sz="2000" b="1"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sz="2000" b="1" dirty="0">
                <a:latin typeface="Consolas"/>
                <a:ea typeface="Consolas"/>
                <a:cs typeface="Consolas"/>
                <a:sym typeface="Consolas"/>
              </a:rPr>
              <a:t>Example: </a:t>
            </a:r>
            <a:r>
              <a:rPr lang="en" sz="2000" dirty="0">
                <a:latin typeface="Consolas"/>
                <a:ea typeface="Consolas"/>
                <a:cs typeface="Consolas"/>
                <a:sym typeface="Consolas"/>
              </a:rPr>
              <a:t>android:text="@string/button_label_next"</a:t>
            </a:r>
            <a:endParaRPr sz="2000" b="1"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endParaRPr sz="2000"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sz="2000" b="1" dirty="0">
                <a:latin typeface="Consolas"/>
                <a:ea typeface="Consolas"/>
                <a:cs typeface="Consolas"/>
                <a:sym typeface="Consolas"/>
              </a:rPr>
              <a:t>android:&lt;property_name&gt;="@+id/view_id"</a:t>
            </a:r>
            <a:endParaRPr sz="20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r>
              <a:rPr lang="en" sz="2000" b="1" dirty="0">
                <a:latin typeface="Consolas"/>
                <a:ea typeface="Consolas"/>
                <a:cs typeface="Consolas"/>
                <a:sym typeface="Consolas"/>
              </a:rPr>
              <a:t>Example: </a:t>
            </a:r>
            <a:r>
              <a:rPr lang="en" sz="2000" dirty="0">
                <a:latin typeface="Consolas"/>
                <a:ea typeface="Consolas"/>
                <a:cs typeface="Consolas"/>
                <a:sym typeface="Consolas"/>
              </a:rPr>
              <a:t>android:id="@+id/show_count"</a:t>
            </a:r>
            <a:endParaRPr sz="20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endParaRPr sz="1800" dirty="0">
              <a:latin typeface="Consolas"/>
              <a:ea typeface="Consolas"/>
              <a:cs typeface="Consolas"/>
              <a:sym typeface="Consolas"/>
            </a:endParaRPr>
          </a:p>
          <a:p>
            <a:pPr marL="0" lvl="0" indent="0" rtl="0">
              <a:spcBef>
                <a:spcPts val="400"/>
              </a:spcBef>
              <a:spcAft>
                <a:spcPts val="0"/>
              </a:spcAft>
              <a:buClr>
                <a:schemeClr val="dk1"/>
              </a:buClr>
              <a:buSzPts val="1100"/>
              <a:buFont typeface="Arial"/>
              <a:buNone/>
            </a:pPr>
            <a:endParaRPr sz="1800" b="1" dirty="0">
              <a:latin typeface="Consolas"/>
              <a:ea typeface="Consolas"/>
              <a:cs typeface="Consolas"/>
              <a:sym typeface="Consolas"/>
            </a:endParaRPr>
          </a:p>
        </p:txBody>
      </p:sp>
      <p:sp>
        <p:nvSpPr>
          <p:cNvPr id="446" name="Shape 4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13</a:t>
            </a:fld>
            <a:endParaRPr/>
          </a:p>
        </p:txBody>
      </p:sp>
      <p:pic>
        <p:nvPicPr>
          <p:cNvPr id="5" name="Picture 2" descr="https://developer.android.com/images/kotlin/android-and-kotlin.png">
            <a:extLst>
              <a:ext uri="{FF2B5EF4-FFF2-40B4-BE49-F238E27FC236}">
                <a16:creationId xmlns:a16="http://schemas.microsoft.com/office/drawing/2014/main" id="{311CE70D-5BB1-431E-ADF3-6C1DC97E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ViewGroup views</a:t>
            </a:r>
            <a:endParaRPr dirty="0">
              <a:solidFill>
                <a:srgbClr val="00B0F0"/>
              </a:solidFill>
            </a:endParaRPr>
          </a:p>
        </p:txBody>
      </p:sp>
      <p:sp>
        <p:nvSpPr>
          <p:cNvPr id="482" name="Shape 482"/>
          <p:cNvSpPr txBox="1">
            <a:spLocks noGrp="1"/>
          </p:cNvSpPr>
          <p:nvPr>
            <p:ph type="body" idx="1"/>
          </p:nvPr>
        </p:nvSpPr>
        <p:spPr>
          <a:xfrm>
            <a:off x="290435" y="1299710"/>
            <a:ext cx="8520600" cy="34164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Clr>
                <a:srgbClr val="000000"/>
              </a:buClr>
              <a:buSzPts val="1100"/>
              <a:buFont typeface="Arial"/>
              <a:buNone/>
            </a:pPr>
            <a:r>
              <a:rPr lang="en" dirty="0"/>
              <a:t>A ViewGroup (parent) is a type of view that can contain other views (children) </a:t>
            </a:r>
            <a:endParaRPr dirty="0"/>
          </a:p>
          <a:p>
            <a:pPr marL="0" lvl="0" indent="0" rtl="0">
              <a:spcBef>
                <a:spcPts val="1000"/>
              </a:spcBef>
              <a:spcAft>
                <a:spcPts val="0"/>
              </a:spcAft>
              <a:buNone/>
            </a:pPr>
            <a:r>
              <a:rPr lang="en" dirty="0"/>
              <a:t>ViewGroup is the base class for layouts and view containers</a:t>
            </a:r>
            <a:endParaRPr dirty="0"/>
          </a:p>
          <a:p>
            <a:pPr marL="419100" lvl="0" indent="-342900" rtl="0">
              <a:spcBef>
                <a:spcPts val="1000"/>
              </a:spcBef>
              <a:spcAft>
                <a:spcPts val="0"/>
              </a:spcAft>
              <a:buSzPts val="2400"/>
              <a:buFont typeface="Arial" panose="020B0604020202020204" pitchFamily="34" charset="0"/>
              <a:buChar char="•"/>
            </a:pPr>
            <a:r>
              <a:rPr lang="en" dirty="0"/>
              <a:t>ScrollView—scrollable view that contains one child view</a:t>
            </a:r>
            <a:endParaRPr dirty="0"/>
          </a:p>
          <a:p>
            <a:pPr marL="419100" lvl="0" indent="-342900" rtl="0">
              <a:spcBef>
                <a:spcPts val="1000"/>
              </a:spcBef>
              <a:spcAft>
                <a:spcPts val="0"/>
              </a:spcAft>
              <a:buSzPts val="2400"/>
              <a:buFont typeface="Arial" panose="020B0604020202020204" pitchFamily="34" charset="0"/>
              <a:buChar char="•"/>
            </a:pPr>
            <a:r>
              <a:rPr lang="en" dirty="0"/>
              <a:t>LinearLayout—arrange views in horizontal/vertical row</a:t>
            </a:r>
            <a:endParaRPr dirty="0"/>
          </a:p>
          <a:p>
            <a:pPr marL="419100" lvl="0" indent="-342900" rtl="0">
              <a:spcBef>
                <a:spcPts val="1000"/>
              </a:spcBef>
              <a:spcAft>
                <a:spcPts val="0"/>
              </a:spcAft>
              <a:buSzPts val="2400"/>
              <a:buFont typeface="Arial" panose="020B0604020202020204" pitchFamily="34" charset="0"/>
              <a:buChar char="•"/>
            </a:pPr>
            <a:r>
              <a:rPr lang="en" dirty="0"/>
              <a:t>RecyclerView—scrollable "list" of views or view groups</a:t>
            </a:r>
            <a:endParaRPr dirty="0"/>
          </a:p>
        </p:txBody>
      </p:sp>
      <p:sp>
        <p:nvSpPr>
          <p:cNvPr id="483" name="Shape 48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14</a:t>
            </a:fld>
            <a:endParaRPr/>
          </a:p>
        </p:txBody>
      </p:sp>
      <p:pic>
        <p:nvPicPr>
          <p:cNvPr id="5" name="Picture 2" descr="https://developer.android.com/images/kotlin/android-and-kotlin.png">
            <a:extLst>
              <a:ext uri="{FF2B5EF4-FFF2-40B4-BE49-F238E27FC236}">
                <a16:creationId xmlns:a16="http://schemas.microsoft.com/office/drawing/2014/main" id="{9BF865CD-EFC6-4372-9CFF-D21B9E6CE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04800" y="2857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dirty="0">
                <a:solidFill>
                  <a:srgbClr val="00B0F0"/>
                </a:solidFill>
              </a:rPr>
              <a:t>Hierarchy of view groups and views</a:t>
            </a:r>
            <a:endParaRPr sz="3200" dirty="0">
              <a:solidFill>
                <a:srgbClr val="00B0F0"/>
              </a:solidFill>
            </a:endParaRPr>
          </a:p>
        </p:txBody>
      </p:sp>
      <p:sp>
        <p:nvSpPr>
          <p:cNvPr id="490" name="Shape 490"/>
          <p:cNvSpPr/>
          <p:nvPr/>
        </p:nvSpPr>
        <p:spPr>
          <a:xfrm>
            <a:off x="3577750" y="2054551"/>
            <a:ext cx="1566000" cy="572700"/>
          </a:xfrm>
          <a:prstGeom prst="roundRect">
            <a:avLst>
              <a:gd name="adj" fmla="val 16667"/>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b="1"/>
              <a:t>ViewGroup</a:t>
            </a:r>
            <a:endParaRPr b="1"/>
          </a:p>
        </p:txBody>
      </p:sp>
      <p:sp>
        <p:nvSpPr>
          <p:cNvPr id="491" name="Shape 491"/>
          <p:cNvSpPr/>
          <p:nvPr/>
        </p:nvSpPr>
        <p:spPr>
          <a:xfrm>
            <a:off x="1914000" y="3011726"/>
            <a:ext cx="1566000" cy="572700"/>
          </a:xfrm>
          <a:prstGeom prst="roundRect">
            <a:avLst>
              <a:gd name="adj" fmla="val 16667"/>
            </a:avLst>
          </a:prstGeom>
          <a:solidFill>
            <a:srgbClr val="EFEFE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ViewGroup</a:t>
            </a:r>
            <a:endParaRPr b="1"/>
          </a:p>
        </p:txBody>
      </p:sp>
      <p:sp>
        <p:nvSpPr>
          <p:cNvPr id="492" name="Shape 492"/>
          <p:cNvSpPr/>
          <p:nvPr/>
        </p:nvSpPr>
        <p:spPr>
          <a:xfrm>
            <a:off x="3838900" y="3011726"/>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3" name="Shape 493"/>
          <p:cNvSpPr/>
          <p:nvPr/>
        </p:nvSpPr>
        <p:spPr>
          <a:xfrm>
            <a:off x="5187475" y="3011726"/>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4" name="Shape 494"/>
          <p:cNvSpPr/>
          <p:nvPr/>
        </p:nvSpPr>
        <p:spPr>
          <a:xfrm>
            <a:off x="718350" y="4045101"/>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5" name="Shape 495"/>
          <p:cNvSpPr/>
          <p:nvPr/>
        </p:nvSpPr>
        <p:spPr>
          <a:xfrm>
            <a:off x="1914000" y="4045101"/>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sp>
        <p:nvSpPr>
          <p:cNvPr id="496" name="Shape 496"/>
          <p:cNvSpPr/>
          <p:nvPr/>
        </p:nvSpPr>
        <p:spPr>
          <a:xfrm>
            <a:off x="3109650" y="4045101"/>
            <a:ext cx="1043700" cy="5727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View</a:t>
            </a:r>
            <a:endParaRPr b="1"/>
          </a:p>
        </p:txBody>
      </p:sp>
      <p:cxnSp>
        <p:nvCxnSpPr>
          <p:cNvPr id="497" name="Shape 497"/>
          <p:cNvCxnSpPr>
            <a:stCxn id="490" idx="2"/>
            <a:endCxn id="491" idx="0"/>
          </p:cNvCxnSpPr>
          <p:nvPr/>
        </p:nvCxnSpPr>
        <p:spPr>
          <a:xfrm flipH="1">
            <a:off x="2696950" y="2627251"/>
            <a:ext cx="1663800" cy="384600"/>
          </a:xfrm>
          <a:prstGeom prst="straightConnector1">
            <a:avLst/>
          </a:prstGeom>
          <a:noFill/>
          <a:ln w="38100" cap="flat" cmpd="sng">
            <a:solidFill>
              <a:schemeClr val="dk2"/>
            </a:solidFill>
            <a:prstDash val="solid"/>
            <a:round/>
            <a:headEnd type="none" w="med" len="med"/>
            <a:tailEnd type="none" w="med" len="med"/>
          </a:ln>
        </p:spPr>
      </p:cxnSp>
      <p:cxnSp>
        <p:nvCxnSpPr>
          <p:cNvPr id="498" name="Shape 498"/>
          <p:cNvCxnSpPr>
            <a:stCxn id="490" idx="2"/>
            <a:endCxn id="492" idx="0"/>
          </p:cNvCxnSpPr>
          <p:nvPr/>
        </p:nvCxnSpPr>
        <p:spPr>
          <a:xfrm>
            <a:off x="4360750" y="2627251"/>
            <a:ext cx="0" cy="384600"/>
          </a:xfrm>
          <a:prstGeom prst="straightConnector1">
            <a:avLst/>
          </a:prstGeom>
          <a:noFill/>
          <a:ln w="38100" cap="flat" cmpd="sng">
            <a:solidFill>
              <a:schemeClr val="dk2"/>
            </a:solidFill>
            <a:prstDash val="solid"/>
            <a:round/>
            <a:headEnd type="none" w="med" len="med"/>
            <a:tailEnd type="none" w="med" len="med"/>
          </a:ln>
        </p:spPr>
      </p:cxnSp>
      <p:cxnSp>
        <p:nvCxnSpPr>
          <p:cNvPr id="499" name="Shape 499"/>
          <p:cNvCxnSpPr>
            <a:stCxn id="490" idx="2"/>
            <a:endCxn id="493" idx="0"/>
          </p:cNvCxnSpPr>
          <p:nvPr/>
        </p:nvCxnSpPr>
        <p:spPr>
          <a:xfrm>
            <a:off x="4360750" y="2627251"/>
            <a:ext cx="1348500" cy="384600"/>
          </a:xfrm>
          <a:prstGeom prst="straightConnector1">
            <a:avLst/>
          </a:prstGeom>
          <a:noFill/>
          <a:ln w="38100" cap="flat" cmpd="sng">
            <a:solidFill>
              <a:schemeClr val="dk2"/>
            </a:solidFill>
            <a:prstDash val="solid"/>
            <a:round/>
            <a:headEnd type="none" w="med" len="med"/>
            <a:tailEnd type="none" w="med" len="med"/>
          </a:ln>
        </p:spPr>
      </p:cxnSp>
      <p:cxnSp>
        <p:nvCxnSpPr>
          <p:cNvPr id="500" name="Shape 500"/>
          <p:cNvCxnSpPr>
            <a:stCxn id="491" idx="2"/>
            <a:endCxn id="494" idx="0"/>
          </p:cNvCxnSpPr>
          <p:nvPr/>
        </p:nvCxnSpPr>
        <p:spPr>
          <a:xfrm flipH="1">
            <a:off x="1240200" y="3584426"/>
            <a:ext cx="1456800" cy="460800"/>
          </a:xfrm>
          <a:prstGeom prst="straightConnector1">
            <a:avLst/>
          </a:prstGeom>
          <a:noFill/>
          <a:ln w="38100" cap="flat" cmpd="sng">
            <a:solidFill>
              <a:schemeClr val="dk2"/>
            </a:solidFill>
            <a:prstDash val="solid"/>
            <a:round/>
            <a:headEnd type="none" w="med" len="med"/>
            <a:tailEnd type="none" w="med" len="med"/>
          </a:ln>
        </p:spPr>
      </p:cxnSp>
      <p:cxnSp>
        <p:nvCxnSpPr>
          <p:cNvPr id="501" name="Shape 501"/>
          <p:cNvCxnSpPr>
            <a:stCxn id="491" idx="2"/>
            <a:endCxn id="495" idx="0"/>
          </p:cNvCxnSpPr>
          <p:nvPr/>
        </p:nvCxnSpPr>
        <p:spPr>
          <a:xfrm flipH="1">
            <a:off x="2436000" y="3584426"/>
            <a:ext cx="261000" cy="460800"/>
          </a:xfrm>
          <a:prstGeom prst="straightConnector1">
            <a:avLst/>
          </a:prstGeom>
          <a:noFill/>
          <a:ln w="38100" cap="flat" cmpd="sng">
            <a:solidFill>
              <a:schemeClr val="dk2"/>
            </a:solidFill>
            <a:prstDash val="solid"/>
            <a:round/>
            <a:headEnd type="none" w="med" len="med"/>
            <a:tailEnd type="none" w="med" len="med"/>
          </a:ln>
        </p:spPr>
      </p:cxnSp>
      <p:cxnSp>
        <p:nvCxnSpPr>
          <p:cNvPr id="502" name="Shape 502"/>
          <p:cNvCxnSpPr>
            <a:stCxn id="491" idx="2"/>
            <a:endCxn id="496" idx="0"/>
          </p:cNvCxnSpPr>
          <p:nvPr/>
        </p:nvCxnSpPr>
        <p:spPr>
          <a:xfrm>
            <a:off x="2697000" y="3584426"/>
            <a:ext cx="934500" cy="460800"/>
          </a:xfrm>
          <a:prstGeom prst="straightConnector1">
            <a:avLst/>
          </a:prstGeom>
          <a:noFill/>
          <a:ln w="38100" cap="flat" cmpd="sng">
            <a:solidFill>
              <a:schemeClr val="dk2"/>
            </a:solidFill>
            <a:prstDash val="solid"/>
            <a:round/>
            <a:headEnd type="none" w="med" len="med"/>
            <a:tailEnd type="none" w="med" len="med"/>
          </a:ln>
        </p:spPr>
      </p:cxnSp>
      <p:sp>
        <p:nvSpPr>
          <p:cNvPr id="503" name="Shape 503"/>
          <p:cNvSpPr txBox="1"/>
          <p:nvPr/>
        </p:nvSpPr>
        <p:spPr>
          <a:xfrm>
            <a:off x="5505975" y="2103601"/>
            <a:ext cx="36378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t>Root view is always a view group</a:t>
            </a:r>
            <a:endParaRPr sz="1800"/>
          </a:p>
        </p:txBody>
      </p:sp>
      <p:pic>
        <p:nvPicPr>
          <p:cNvPr id="17" name="Picture 2" descr="https://developer.android.com/images/kotlin/android-and-kotlin.png">
            <a:extLst>
              <a:ext uri="{FF2B5EF4-FFF2-40B4-BE49-F238E27FC236}">
                <a16:creationId xmlns:a16="http://schemas.microsoft.com/office/drawing/2014/main" id="{254F01F4-3B47-4901-AD47-EB10BA17F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228600" y="209550"/>
            <a:ext cx="8520600" cy="3854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View hierarchy and screen layout</a:t>
            </a:r>
            <a:endParaRPr dirty="0">
              <a:solidFill>
                <a:srgbClr val="00B0F0"/>
              </a:solidFill>
            </a:endParaRPr>
          </a:p>
        </p:txBody>
      </p:sp>
      <p:pic>
        <p:nvPicPr>
          <p:cNvPr id="510" name="Shape 510"/>
          <p:cNvPicPr preferRelativeResize="0"/>
          <p:nvPr/>
        </p:nvPicPr>
        <p:blipFill>
          <a:blip r:embed="rId3">
            <a:alphaModFix/>
          </a:blip>
          <a:stretch>
            <a:fillRect/>
          </a:stretch>
        </p:blipFill>
        <p:spPr>
          <a:xfrm>
            <a:off x="1549825" y="1326842"/>
            <a:ext cx="6086400" cy="3660600"/>
          </a:xfrm>
          <a:prstGeom prst="rect">
            <a:avLst/>
          </a:prstGeom>
          <a:noFill/>
          <a:ln>
            <a:noFill/>
          </a:ln>
        </p:spPr>
      </p:pic>
      <p:pic>
        <p:nvPicPr>
          <p:cNvPr id="4" name="Picture 2" descr="https://developer.android.com/images/kotlin/android-and-kotlin.png">
            <a:extLst>
              <a:ext uri="{FF2B5EF4-FFF2-40B4-BE49-F238E27FC236}">
                <a16:creationId xmlns:a16="http://schemas.microsoft.com/office/drawing/2014/main" id="{CC0E0313-C7A4-46ED-86A7-2D5B0D070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solidFill>
                  <a:srgbClr val="00B0F0"/>
                </a:solidFill>
              </a:rPr>
              <a:t>View hierarchy in the component tree</a:t>
            </a:r>
            <a:endParaRPr sz="3600" dirty="0">
              <a:solidFill>
                <a:srgbClr val="00B0F0"/>
              </a:solidFill>
            </a:endParaRPr>
          </a:p>
        </p:txBody>
      </p:sp>
      <p:sp>
        <p:nvSpPr>
          <p:cNvPr id="516" name="Shape 5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a:t>
            </a:fld>
            <a:endParaRPr/>
          </a:p>
        </p:txBody>
      </p:sp>
      <p:pic>
        <p:nvPicPr>
          <p:cNvPr id="517" name="Shape 517"/>
          <p:cNvPicPr preferRelativeResize="0"/>
          <p:nvPr/>
        </p:nvPicPr>
        <p:blipFill rotWithShape="1">
          <a:blip r:embed="rId3">
            <a:alphaModFix/>
          </a:blip>
          <a:srcRect l="25718" t="21287" r="21415" b="36052"/>
          <a:stretch/>
        </p:blipFill>
        <p:spPr>
          <a:xfrm>
            <a:off x="609600" y="1223833"/>
            <a:ext cx="7173930" cy="3531976"/>
          </a:xfrm>
          <a:prstGeom prst="rect">
            <a:avLst/>
          </a:prstGeom>
          <a:noFill/>
          <a:ln>
            <a:noFill/>
          </a:ln>
        </p:spPr>
      </p:pic>
      <p:pic>
        <p:nvPicPr>
          <p:cNvPr id="5" name="Picture 2" descr="https://developer.android.com/images/kotlin/android-and-kotlin.png">
            <a:extLst>
              <a:ext uri="{FF2B5EF4-FFF2-40B4-BE49-F238E27FC236}">
                <a16:creationId xmlns:a16="http://schemas.microsoft.com/office/drawing/2014/main" id="{DA3AB78D-239B-4DBC-981C-64A8FF859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Best practices for view hierarchies</a:t>
            </a:r>
            <a:endParaRPr dirty="0">
              <a:solidFill>
                <a:srgbClr val="00B0F0"/>
              </a:solidFill>
            </a:endParaRPr>
          </a:p>
        </p:txBody>
      </p:sp>
      <p:sp>
        <p:nvSpPr>
          <p:cNvPr id="524" name="Shape 5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a:t>
            </a:fld>
            <a:endParaRPr/>
          </a:p>
        </p:txBody>
      </p:sp>
      <p:sp>
        <p:nvSpPr>
          <p:cNvPr id="525" name="Shape 525"/>
          <p:cNvSpPr txBox="1"/>
          <p:nvPr/>
        </p:nvSpPr>
        <p:spPr>
          <a:xfrm>
            <a:off x="87150" y="1733550"/>
            <a:ext cx="8868600" cy="3306300"/>
          </a:xfrm>
          <a:prstGeom prst="rect">
            <a:avLst/>
          </a:prstGeom>
          <a:noFill/>
          <a:ln>
            <a:noFill/>
          </a:ln>
        </p:spPr>
        <p:txBody>
          <a:bodyPr spcFirstLastPara="1" wrap="square" lIns="91425" tIns="91425" rIns="91425" bIns="91425" anchor="t" anchorCtr="0">
            <a:noAutofit/>
          </a:bodyPr>
          <a:lstStyle/>
          <a:p>
            <a:pPr marL="457200" lvl="0" indent="-381000" rtl="0">
              <a:lnSpc>
                <a:spcPct val="115000"/>
              </a:lnSpc>
              <a:spcBef>
                <a:spcPts val="1000"/>
              </a:spcBef>
              <a:spcAft>
                <a:spcPts val="0"/>
              </a:spcAft>
              <a:buClr>
                <a:srgbClr val="424242"/>
              </a:buClr>
              <a:buSzPts val="2400"/>
              <a:buFont typeface="Roboto"/>
              <a:buChar char="●"/>
            </a:pPr>
            <a:r>
              <a:rPr lang="en" sz="2400" dirty="0">
                <a:solidFill>
                  <a:srgbClr val="424242"/>
                </a:solidFill>
                <a:latin typeface="Roboto"/>
                <a:ea typeface="Roboto"/>
                <a:cs typeface="Roboto"/>
                <a:sym typeface="Roboto"/>
              </a:rPr>
              <a:t>Arrangement of view hierarchy affects app performance</a:t>
            </a:r>
            <a:endParaRPr sz="2400" dirty="0">
              <a:solidFill>
                <a:srgbClr val="424242"/>
              </a:solidFill>
              <a:latin typeface="Roboto"/>
              <a:ea typeface="Roboto"/>
              <a:cs typeface="Roboto"/>
              <a:sym typeface="Roboto"/>
            </a:endParaRPr>
          </a:p>
          <a:p>
            <a:pPr marL="457200" lvl="0" indent="-381000" rtl="0">
              <a:lnSpc>
                <a:spcPct val="115000"/>
              </a:lnSpc>
              <a:spcBef>
                <a:spcPts val="1000"/>
              </a:spcBef>
              <a:spcAft>
                <a:spcPts val="0"/>
              </a:spcAft>
              <a:buClr>
                <a:srgbClr val="424242"/>
              </a:buClr>
              <a:buSzPts val="2400"/>
              <a:buFont typeface="Roboto"/>
              <a:buChar char="●"/>
            </a:pPr>
            <a:r>
              <a:rPr lang="en" sz="2400" dirty="0">
                <a:solidFill>
                  <a:srgbClr val="424242"/>
                </a:solidFill>
                <a:latin typeface="Roboto"/>
                <a:ea typeface="Roboto"/>
                <a:cs typeface="Roboto"/>
                <a:sym typeface="Roboto"/>
              </a:rPr>
              <a:t>Use smallest number of simplest views possible</a:t>
            </a:r>
            <a:endParaRPr sz="2400" dirty="0">
              <a:solidFill>
                <a:srgbClr val="424242"/>
              </a:solidFill>
              <a:latin typeface="Roboto"/>
              <a:ea typeface="Roboto"/>
              <a:cs typeface="Roboto"/>
              <a:sym typeface="Roboto"/>
            </a:endParaRPr>
          </a:p>
          <a:p>
            <a:pPr marL="457200" lvl="0" indent="-381000" rtl="0">
              <a:lnSpc>
                <a:spcPct val="115000"/>
              </a:lnSpc>
              <a:spcBef>
                <a:spcPts val="1000"/>
              </a:spcBef>
              <a:spcAft>
                <a:spcPts val="0"/>
              </a:spcAft>
              <a:buClr>
                <a:srgbClr val="424242"/>
              </a:buClr>
              <a:buSzPts val="2400"/>
              <a:buFont typeface="Roboto"/>
              <a:buChar char="●"/>
            </a:pPr>
            <a:r>
              <a:rPr lang="en" sz="2400" dirty="0">
                <a:solidFill>
                  <a:srgbClr val="424242"/>
                </a:solidFill>
                <a:latin typeface="Roboto"/>
                <a:ea typeface="Roboto"/>
                <a:cs typeface="Roboto"/>
                <a:sym typeface="Roboto"/>
              </a:rPr>
              <a:t>Keep the hierarchy flat—limit nesting of views and view groups</a:t>
            </a:r>
            <a:endParaRPr sz="2400" dirty="0">
              <a:solidFill>
                <a:srgbClr val="424242"/>
              </a:solidFill>
              <a:latin typeface="Roboto"/>
              <a:ea typeface="Roboto"/>
              <a:cs typeface="Roboto"/>
              <a:sym typeface="Roboto"/>
            </a:endParaRPr>
          </a:p>
        </p:txBody>
      </p:sp>
      <p:pic>
        <p:nvPicPr>
          <p:cNvPr id="5" name="Picture 2" descr="https://developer.android.com/images/kotlin/android-and-kotlin.png">
            <a:extLst>
              <a:ext uri="{FF2B5EF4-FFF2-40B4-BE49-F238E27FC236}">
                <a16:creationId xmlns:a16="http://schemas.microsoft.com/office/drawing/2014/main" id="{48ABCE10-5AF6-45F9-A75E-F5E66CE22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t>Layout Views</a:t>
            </a:r>
            <a:endParaRPr dirty="0"/>
          </a:p>
        </p:txBody>
      </p:sp>
      <p:sp>
        <p:nvSpPr>
          <p:cNvPr id="537" name="Shape 537"/>
          <p:cNvSpPr txBox="1">
            <a:spLocks noGrp="1"/>
          </p:cNvSpPr>
          <p:nvPr>
            <p:ph type="body" idx="1"/>
          </p:nvPr>
        </p:nvSpPr>
        <p:spPr>
          <a:xfrm>
            <a:off x="304800" y="1581150"/>
            <a:ext cx="8520600" cy="34164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 dirty="0"/>
              <a:t>Layouts </a:t>
            </a:r>
            <a:endParaRPr dirty="0"/>
          </a:p>
          <a:p>
            <a:pPr marL="419100" lvl="0" indent="-342900" rtl="0">
              <a:spcBef>
                <a:spcPts val="1000"/>
              </a:spcBef>
              <a:spcAft>
                <a:spcPts val="0"/>
              </a:spcAft>
              <a:buSzPts val="2400"/>
              <a:buFont typeface="Arial" panose="020B0604020202020204" pitchFamily="34" charset="0"/>
              <a:buChar char="•"/>
            </a:pPr>
            <a:r>
              <a:rPr lang="en" dirty="0"/>
              <a:t>are specific types of view groups</a:t>
            </a:r>
            <a:endParaRPr dirty="0"/>
          </a:p>
          <a:p>
            <a:pPr marL="419100" lvl="0" indent="-342900" rtl="0">
              <a:spcBef>
                <a:spcPts val="1000"/>
              </a:spcBef>
              <a:spcAft>
                <a:spcPts val="0"/>
              </a:spcAft>
              <a:buSzPts val="2400"/>
              <a:buFont typeface="Arial" panose="020B0604020202020204" pitchFamily="34" charset="0"/>
              <a:buChar char="•"/>
            </a:pPr>
            <a:r>
              <a:rPr lang="en" dirty="0"/>
              <a:t>are subclasses of ViewGroup</a:t>
            </a:r>
            <a:endParaRPr dirty="0"/>
          </a:p>
          <a:p>
            <a:pPr marL="419100" lvl="0" indent="-342900" rtl="0">
              <a:spcBef>
                <a:spcPts val="1000"/>
              </a:spcBef>
              <a:spcAft>
                <a:spcPts val="0"/>
              </a:spcAft>
              <a:buSzPts val="2400"/>
              <a:buFont typeface="Arial" panose="020B0604020202020204" pitchFamily="34" charset="0"/>
              <a:buChar char="•"/>
            </a:pPr>
            <a:r>
              <a:rPr lang="en" dirty="0"/>
              <a:t>contain child views</a:t>
            </a:r>
            <a:endParaRPr dirty="0"/>
          </a:p>
          <a:p>
            <a:pPr marL="419100" lvl="0" indent="-342900" rtl="0">
              <a:spcBef>
                <a:spcPts val="1000"/>
              </a:spcBef>
              <a:spcAft>
                <a:spcPts val="0"/>
              </a:spcAft>
              <a:buSzPts val="2400"/>
              <a:buFont typeface="Arial" panose="020B0604020202020204" pitchFamily="34" charset="0"/>
              <a:buChar char="•"/>
            </a:pPr>
            <a:r>
              <a:rPr lang="en" dirty="0"/>
              <a:t>can be in a row, column, grid, table, absolute</a:t>
            </a:r>
            <a:endParaRPr dirty="0">
              <a:solidFill>
                <a:schemeClr val="dk1"/>
              </a:solidFill>
            </a:endParaRPr>
          </a:p>
          <a:p>
            <a:pPr marL="0" lvl="0" indent="0" rtl="0">
              <a:spcBef>
                <a:spcPts val="0"/>
              </a:spcBef>
              <a:spcAft>
                <a:spcPts val="0"/>
              </a:spcAft>
              <a:buNone/>
            </a:pPr>
            <a:endParaRPr sz="1600" dirty="0">
              <a:solidFill>
                <a:srgbClr val="4CAF50"/>
              </a:solidFill>
              <a:latin typeface="Arial"/>
              <a:ea typeface="Arial"/>
              <a:cs typeface="Arial"/>
              <a:sym typeface="Arial"/>
            </a:endParaRPr>
          </a:p>
          <a:p>
            <a:pPr marL="0" lvl="0" indent="0" rtl="0">
              <a:lnSpc>
                <a:spcPct val="115000"/>
              </a:lnSpc>
              <a:spcBef>
                <a:spcPts val="1000"/>
              </a:spcBef>
              <a:spcAft>
                <a:spcPts val="0"/>
              </a:spcAft>
              <a:buNone/>
            </a:pPr>
            <a:endParaRPr sz="1600" dirty="0">
              <a:solidFill>
                <a:srgbClr val="4CAF50"/>
              </a:solidFill>
            </a:endParaRPr>
          </a:p>
        </p:txBody>
      </p:sp>
      <p:sp>
        <p:nvSpPr>
          <p:cNvPr id="538" name="Shape 5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a:t>
            </a:fld>
            <a:endParaRPr/>
          </a:p>
        </p:txBody>
      </p:sp>
      <p:pic>
        <p:nvPicPr>
          <p:cNvPr id="5" name="Picture 2" descr="https://developer.android.com/images/kotlin/android-and-kotlin.png">
            <a:extLst>
              <a:ext uri="{FF2B5EF4-FFF2-40B4-BE49-F238E27FC236}">
                <a16:creationId xmlns:a16="http://schemas.microsoft.com/office/drawing/2014/main" id="{876F0755-3EFB-42C7-B1A6-766FFA11D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85972" y="4099011"/>
            <a:ext cx="2966320" cy="525016"/>
          </a:xfrm>
          <a:prstGeom prst="rect">
            <a:avLst/>
          </a:prstGeom>
          <a:noFill/>
        </p:spPr>
        <p:txBody>
          <a:bodyPr wrap="square" rtlCol="0">
            <a:spAutoFit/>
          </a:bodyPr>
          <a:lstStyle/>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Maharishi International </a:t>
            </a:r>
          </a:p>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 University </a:t>
            </a:r>
          </a:p>
          <a:p>
            <a:pPr algn="ctr" defTabSz="514350" eaLnBrk="0" fontAlgn="base" hangingPunct="0">
              <a:spcBef>
                <a:spcPct val="0"/>
              </a:spcBef>
              <a:spcAft>
                <a:spcPct val="0"/>
              </a:spcAft>
              <a:defRPr/>
            </a:pPr>
            <a:endParaRPr lang="en-US" sz="900" dirty="0">
              <a:solidFill>
                <a:srgbClr val="F5FFFF"/>
              </a:solidFill>
              <a:latin typeface="Gill Sans Light" charset="0"/>
              <a:ea typeface="Gill Sans Light" charset="0"/>
              <a:cs typeface="Gill Sans Light" charset="0"/>
            </a:endParaRPr>
          </a:p>
        </p:txBody>
      </p:sp>
      <p:sp>
        <p:nvSpPr>
          <p:cNvPr id="6" name="Rectangle 5"/>
          <p:cNvSpPr/>
          <p:nvPr/>
        </p:nvSpPr>
        <p:spPr>
          <a:xfrm>
            <a:off x="1143000" y="964731"/>
            <a:ext cx="6858000" cy="108004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2475">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137305" y="210933"/>
            <a:ext cx="6863652" cy="4289630"/>
          </a:xfrm>
          <a:prstGeom prst="rect">
            <a:avLst/>
          </a:prstGeom>
        </p:spPr>
      </p:pic>
      <p:sp>
        <p:nvSpPr>
          <p:cNvPr id="3" name="Subtitle 2"/>
          <p:cNvSpPr>
            <a:spLocks noGrp="1"/>
          </p:cNvSpPr>
          <p:nvPr>
            <p:ph type="subTitle" idx="1"/>
          </p:nvPr>
        </p:nvSpPr>
        <p:spPr>
          <a:xfrm>
            <a:off x="1302376" y="2147962"/>
            <a:ext cx="6527174" cy="931367"/>
          </a:xfrm>
        </p:spPr>
        <p:txBody>
          <a:bodyPr>
            <a:normAutofit fontScale="92500" lnSpcReduction="10000"/>
          </a:bodyPr>
          <a:lstStyle/>
          <a:p>
            <a:r>
              <a:rPr lang="en-US" sz="1800" dirty="0"/>
              <a:t>MS.CS Program</a:t>
            </a:r>
          </a:p>
          <a:p>
            <a:r>
              <a:rPr lang="en-US" sz="1800" dirty="0"/>
              <a:t>Department of Computer Science</a:t>
            </a:r>
          </a:p>
          <a:p>
            <a:r>
              <a:rPr lang="en-US" sz="1800" dirty="0"/>
              <a:t>Renuka Mohanraj, Ph.D.,</a:t>
            </a:r>
          </a:p>
        </p:txBody>
      </p:sp>
      <p:pic>
        <p:nvPicPr>
          <p:cNvPr id="8" name="Picture 7"/>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4163135" y="3124331"/>
            <a:ext cx="806168" cy="806168"/>
          </a:xfrm>
          <a:prstGeom prst="rect">
            <a:avLst/>
          </a:prstGeom>
        </p:spPr>
      </p:pic>
      <p:sp>
        <p:nvSpPr>
          <p:cNvPr id="2" name="Donut 1"/>
          <p:cNvSpPr/>
          <p:nvPr/>
        </p:nvSpPr>
        <p:spPr>
          <a:xfrm>
            <a:off x="4163179" y="3124333"/>
            <a:ext cx="811904" cy="811904"/>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1013">
              <a:solidFill>
                <a:srgbClr val="B9F5BC"/>
              </a:solidFill>
              <a:latin typeface="Calibri" panose="020F0502020204030204"/>
            </a:endParaRPr>
          </a:p>
        </p:txBody>
      </p:sp>
      <p:sp>
        <p:nvSpPr>
          <p:cNvPr id="11" name="TextBox 10"/>
          <p:cNvSpPr txBox="1"/>
          <p:nvPr/>
        </p:nvSpPr>
        <p:spPr>
          <a:xfrm>
            <a:off x="1302376" y="-594039"/>
            <a:ext cx="2622461" cy="248209"/>
          </a:xfrm>
          <a:prstGeom prst="rect">
            <a:avLst/>
          </a:prstGeom>
          <a:noFill/>
        </p:spPr>
        <p:txBody>
          <a:bodyPr wrap="square" rtlCol="0">
            <a:spAutoFit/>
          </a:bodyPr>
          <a:lstStyle/>
          <a:p>
            <a:pPr defTabSz="514350" eaLnBrk="0" fontAlgn="base" hangingPunct="0">
              <a:spcBef>
                <a:spcPct val="0"/>
              </a:spcBef>
              <a:spcAft>
                <a:spcPct val="0"/>
              </a:spcAft>
              <a:defRPr/>
            </a:pPr>
            <a:r>
              <a:rPr lang="en-US" sz="1013">
                <a:solidFill>
                  <a:srgbClr val="0F62A9"/>
                </a:solidFill>
                <a:latin typeface="Arial" charset="0"/>
                <a:ea typeface="ＭＳ Ｐゴシック" charset="-128"/>
              </a:rPr>
              <a:t>BALA template #10</a:t>
            </a:r>
          </a:p>
        </p:txBody>
      </p:sp>
      <p:sp>
        <p:nvSpPr>
          <p:cNvPr id="12" name="TextBox 11"/>
          <p:cNvSpPr txBox="1"/>
          <p:nvPr/>
        </p:nvSpPr>
        <p:spPr>
          <a:xfrm>
            <a:off x="1428750" y="1045426"/>
            <a:ext cx="5987265" cy="923330"/>
          </a:xfrm>
          <a:prstGeom prst="rect">
            <a:avLst/>
          </a:prstGeom>
          <a:noFill/>
        </p:spPr>
        <p:txBody>
          <a:bodyPr wrap="square" rtlCol="0">
            <a:spAutoFit/>
          </a:bodyPr>
          <a:lstStyle/>
          <a:p>
            <a:pPr lvl="0" algn="ctr" eaLnBrk="0" fontAlgn="base" hangingPunct="0">
              <a:spcBef>
                <a:spcPct val="0"/>
              </a:spcBef>
              <a:spcAft>
                <a:spcPct val="0"/>
              </a:spcAft>
              <a:defRPr/>
            </a:pPr>
            <a:r>
              <a:rPr lang="en-US" sz="27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2700" dirty="0">
                <a:solidFill>
                  <a:srgbClr val="F5FFFF"/>
                </a:solidFill>
                <a:latin typeface="Gill Sans" charset="0"/>
                <a:ea typeface="Gill Sans" charset="0"/>
                <a:cs typeface="Gill Sans" charset="0"/>
              </a:rPr>
              <a:t>Mobile Device Programming </a:t>
            </a:r>
            <a:endParaRPr lang="en-US" sz="2475" dirty="0">
              <a:solidFill>
                <a:srgbClr val="0F62A9"/>
              </a:solidFill>
              <a:latin typeface="Arial" charset="0"/>
              <a:ea typeface="ＭＳ Ｐゴシック" charset="-128"/>
            </a:endParaRPr>
          </a:p>
        </p:txBody>
      </p:sp>
    </p:spTree>
    <p:extLst>
      <p:ext uri="{BB962C8B-B14F-4D97-AF65-F5344CB8AC3E}">
        <p14:creationId xmlns:p14="http://schemas.microsoft.com/office/powerpoint/2010/main" val="135227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371638" y="28575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Common Layout Classes</a:t>
            </a:r>
            <a:endParaRPr dirty="0">
              <a:solidFill>
                <a:srgbClr val="00B0F0"/>
              </a:solidFill>
            </a:endParaRPr>
          </a:p>
        </p:txBody>
      </p:sp>
      <p:pic>
        <p:nvPicPr>
          <p:cNvPr id="545" name="Shape 545"/>
          <p:cNvPicPr preferRelativeResize="0"/>
          <p:nvPr/>
        </p:nvPicPr>
        <p:blipFill>
          <a:blip r:embed="rId3">
            <a:alphaModFix/>
          </a:blip>
          <a:stretch>
            <a:fillRect/>
          </a:stretch>
        </p:blipFill>
        <p:spPr>
          <a:xfrm>
            <a:off x="172927" y="2359777"/>
            <a:ext cx="1952225" cy="1439750"/>
          </a:xfrm>
          <a:prstGeom prst="rect">
            <a:avLst/>
          </a:prstGeom>
          <a:noFill/>
          <a:ln>
            <a:noFill/>
          </a:ln>
        </p:spPr>
      </p:pic>
      <p:pic>
        <p:nvPicPr>
          <p:cNvPr id="546" name="Shape 546"/>
          <p:cNvPicPr preferRelativeResize="0"/>
          <p:nvPr/>
        </p:nvPicPr>
        <p:blipFill>
          <a:blip r:embed="rId4">
            <a:alphaModFix/>
          </a:blip>
          <a:stretch>
            <a:fillRect/>
          </a:stretch>
        </p:blipFill>
        <p:spPr>
          <a:xfrm>
            <a:off x="2334680" y="2359778"/>
            <a:ext cx="1952225" cy="1439763"/>
          </a:xfrm>
          <a:prstGeom prst="rect">
            <a:avLst/>
          </a:prstGeom>
          <a:noFill/>
          <a:ln>
            <a:noFill/>
          </a:ln>
        </p:spPr>
      </p:pic>
      <p:sp>
        <p:nvSpPr>
          <p:cNvPr id="547" name="Shape 547"/>
          <p:cNvSpPr txBox="1"/>
          <p:nvPr/>
        </p:nvSpPr>
        <p:spPr>
          <a:xfrm>
            <a:off x="172924" y="4005653"/>
            <a:ext cx="22797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t>LinearLayout</a:t>
            </a:r>
            <a:endParaRPr sz="2400"/>
          </a:p>
        </p:txBody>
      </p:sp>
      <p:sp>
        <p:nvSpPr>
          <p:cNvPr id="548" name="Shape 548"/>
          <p:cNvSpPr txBox="1"/>
          <p:nvPr/>
        </p:nvSpPr>
        <p:spPr>
          <a:xfrm>
            <a:off x="2170937" y="4005653"/>
            <a:ext cx="22797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RelativeLayout</a:t>
            </a:r>
            <a:endParaRPr sz="2400"/>
          </a:p>
        </p:txBody>
      </p:sp>
      <p:pic>
        <p:nvPicPr>
          <p:cNvPr id="549" name="Shape 549"/>
          <p:cNvPicPr preferRelativeResize="0"/>
          <p:nvPr/>
        </p:nvPicPr>
        <p:blipFill>
          <a:blip r:embed="rId5">
            <a:alphaModFix/>
          </a:blip>
          <a:stretch>
            <a:fillRect/>
          </a:stretch>
        </p:blipFill>
        <p:spPr>
          <a:xfrm>
            <a:off x="4496427" y="2359779"/>
            <a:ext cx="1952225" cy="1439765"/>
          </a:xfrm>
          <a:prstGeom prst="rect">
            <a:avLst/>
          </a:prstGeom>
          <a:noFill/>
          <a:ln>
            <a:noFill/>
          </a:ln>
        </p:spPr>
      </p:pic>
      <p:sp>
        <p:nvSpPr>
          <p:cNvPr id="550" name="Shape 550"/>
          <p:cNvSpPr txBox="1"/>
          <p:nvPr/>
        </p:nvSpPr>
        <p:spPr>
          <a:xfrm>
            <a:off x="4631938" y="4005653"/>
            <a:ext cx="16812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GridLayout</a:t>
            </a:r>
            <a:endParaRPr sz="2400"/>
          </a:p>
        </p:txBody>
      </p:sp>
      <p:pic>
        <p:nvPicPr>
          <p:cNvPr id="551" name="Shape 551"/>
          <p:cNvPicPr preferRelativeResize="0"/>
          <p:nvPr/>
        </p:nvPicPr>
        <p:blipFill>
          <a:blip r:embed="rId6">
            <a:alphaModFix/>
          </a:blip>
          <a:stretch>
            <a:fillRect/>
          </a:stretch>
        </p:blipFill>
        <p:spPr>
          <a:xfrm>
            <a:off x="6658177" y="2359778"/>
            <a:ext cx="1952225" cy="1439767"/>
          </a:xfrm>
          <a:prstGeom prst="rect">
            <a:avLst/>
          </a:prstGeom>
          <a:noFill/>
          <a:ln>
            <a:noFill/>
          </a:ln>
        </p:spPr>
      </p:pic>
      <p:sp>
        <p:nvSpPr>
          <p:cNvPr id="552" name="Shape 552"/>
          <p:cNvSpPr txBox="1"/>
          <p:nvPr/>
        </p:nvSpPr>
        <p:spPr>
          <a:xfrm>
            <a:off x="6658234" y="4005653"/>
            <a:ext cx="19521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TableLayout</a:t>
            </a:r>
            <a:endParaRPr sz="2400"/>
          </a:p>
        </p:txBody>
      </p:sp>
      <p:pic>
        <p:nvPicPr>
          <p:cNvPr id="11" name="Picture 2" descr="https://developer.android.com/images/kotlin/android-and-kotlin.png">
            <a:extLst>
              <a:ext uri="{FF2B5EF4-FFF2-40B4-BE49-F238E27FC236}">
                <a16:creationId xmlns:a16="http://schemas.microsoft.com/office/drawing/2014/main" id="{39E7566C-5259-45FB-ABF2-DA2912925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Common Layout Classes</a:t>
            </a:r>
            <a:endParaRPr dirty="0">
              <a:solidFill>
                <a:srgbClr val="00B0F0"/>
              </a:solidFill>
            </a:endParaRPr>
          </a:p>
        </p:txBody>
      </p:sp>
      <p:sp>
        <p:nvSpPr>
          <p:cNvPr id="558" name="Shape 558"/>
          <p:cNvSpPr txBox="1">
            <a:spLocks noGrp="1"/>
          </p:cNvSpPr>
          <p:nvPr>
            <p:ph type="body" idx="1"/>
          </p:nvPr>
        </p:nvSpPr>
        <p:spPr>
          <a:xfrm>
            <a:off x="152400" y="1352550"/>
            <a:ext cx="8861700" cy="3547200"/>
          </a:xfrm>
          <a:prstGeom prst="rect">
            <a:avLst/>
          </a:prstGeom>
        </p:spPr>
        <p:txBody>
          <a:bodyPr spcFirstLastPara="1" wrap="square" lIns="91425" tIns="91425" rIns="91425" bIns="91425" anchor="t" anchorCtr="0">
            <a:noAutofit/>
          </a:bodyPr>
          <a:lstStyle/>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LinearLayout</a:t>
            </a:r>
            <a:r>
              <a:rPr lang="en" dirty="0">
                <a:solidFill>
                  <a:srgbClr val="000000"/>
                </a:solidFill>
              </a:rPr>
              <a:t> - horizontal or vertical row</a:t>
            </a:r>
            <a:endParaRPr dirty="0">
              <a:solidFill>
                <a:srgbClr val="000000"/>
              </a:solidFill>
            </a:endParaRP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RelativeLayout</a:t>
            </a:r>
            <a:r>
              <a:rPr lang="en" dirty="0">
                <a:solidFill>
                  <a:srgbClr val="000000"/>
                </a:solidFill>
              </a:rPr>
              <a:t> - child views relative to each other</a:t>
            </a:r>
            <a:endParaRPr dirty="0">
              <a:solidFill>
                <a:srgbClr val="000000"/>
              </a:solidFill>
            </a:endParaRP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TableLayout</a:t>
            </a:r>
            <a:r>
              <a:rPr lang="en" dirty="0">
                <a:solidFill>
                  <a:srgbClr val="000000"/>
                </a:solidFill>
              </a:rPr>
              <a:t> - rows and columns</a:t>
            </a:r>
          </a:p>
          <a:p>
            <a:pPr marL="419100" indent="-342900">
              <a:spcBef>
                <a:spcPts val="600"/>
              </a:spcBef>
              <a:buClr>
                <a:srgbClr val="000000"/>
              </a:buClr>
              <a:buFont typeface="Arial" panose="020B0604020202020204" pitchFamily="34" charset="0"/>
              <a:buChar char="•"/>
            </a:pPr>
            <a:r>
              <a:rPr lang="en-US" b="1" dirty="0" err="1">
                <a:solidFill>
                  <a:srgbClr val="000000"/>
                </a:solidFill>
              </a:rPr>
              <a:t>ConstraintLayout</a:t>
            </a:r>
            <a:r>
              <a:rPr lang="en-US" b="1" dirty="0">
                <a:solidFill>
                  <a:srgbClr val="000000"/>
                </a:solidFill>
              </a:rPr>
              <a:t> - </a:t>
            </a:r>
            <a:r>
              <a:rPr lang="en-US" dirty="0"/>
              <a:t>connect views with constraints </a:t>
            </a: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FrameLayout</a:t>
            </a:r>
            <a:r>
              <a:rPr lang="en" dirty="0">
                <a:solidFill>
                  <a:srgbClr val="000000"/>
                </a:solidFill>
              </a:rPr>
              <a:t> - shows one child of a stack of children</a:t>
            </a:r>
            <a:endParaRPr dirty="0">
              <a:solidFill>
                <a:srgbClr val="000000"/>
              </a:solidFill>
            </a:endParaRPr>
          </a:p>
          <a:p>
            <a:pPr marL="419100" lvl="0" indent="-342900" rtl="0">
              <a:spcBef>
                <a:spcPts val="600"/>
              </a:spcBef>
              <a:spcAft>
                <a:spcPts val="0"/>
              </a:spcAft>
              <a:buClr>
                <a:srgbClr val="000000"/>
              </a:buClr>
              <a:buSzPts val="2400"/>
              <a:buFont typeface="Arial" panose="020B0604020202020204" pitchFamily="34" charset="0"/>
              <a:buChar char="•"/>
            </a:pPr>
            <a:r>
              <a:rPr lang="en" b="1" dirty="0">
                <a:solidFill>
                  <a:srgbClr val="000000"/>
                </a:solidFill>
              </a:rPr>
              <a:t>GridView</a:t>
            </a:r>
            <a:r>
              <a:rPr lang="en" dirty="0">
                <a:solidFill>
                  <a:srgbClr val="000000"/>
                </a:solidFill>
              </a:rPr>
              <a:t> - 2D scrollable grid</a:t>
            </a:r>
          </a:p>
          <a:p>
            <a:pPr marL="419100" indent="-342900">
              <a:spcBef>
                <a:spcPts val="600"/>
              </a:spcBef>
              <a:buClr>
                <a:srgbClr val="000000"/>
              </a:buClr>
              <a:buFont typeface="Arial" panose="020B0604020202020204" pitchFamily="34" charset="0"/>
              <a:buChar char="•"/>
            </a:pPr>
            <a:r>
              <a:rPr lang="en-US" b="1" dirty="0"/>
              <a:t>In our course we are going to discuss the first three layouts. </a:t>
            </a:r>
          </a:p>
          <a:p>
            <a:pPr marL="419100" lvl="0" indent="-342900" rtl="0">
              <a:spcBef>
                <a:spcPts val="600"/>
              </a:spcBef>
              <a:spcAft>
                <a:spcPts val="0"/>
              </a:spcAft>
              <a:buClr>
                <a:srgbClr val="000000"/>
              </a:buClr>
              <a:buSzPts val="2400"/>
              <a:buFont typeface="Arial" panose="020B0604020202020204" pitchFamily="34" charset="0"/>
              <a:buChar char="•"/>
            </a:pPr>
            <a:endParaRPr dirty="0">
              <a:solidFill>
                <a:srgbClr val="000000"/>
              </a:solidFill>
            </a:endParaRPr>
          </a:p>
          <a:p>
            <a:pPr marL="0" lvl="0" indent="0" rtl="0">
              <a:spcBef>
                <a:spcPts val="0"/>
              </a:spcBef>
              <a:spcAft>
                <a:spcPts val="0"/>
              </a:spcAft>
              <a:buNone/>
            </a:pPr>
            <a:endParaRPr sz="1600" dirty="0">
              <a:solidFill>
                <a:srgbClr val="4CAF50"/>
              </a:solidFill>
              <a:latin typeface="Arial"/>
              <a:ea typeface="Arial"/>
              <a:cs typeface="Arial"/>
              <a:sym typeface="Arial"/>
            </a:endParaRPr>
          </a:p>
          <a:p>
            <a:pPr marL="0" lvl="0" indent="0" rtl="0">
              <a:lnSpc>
                <a:spcPct val="115000"/>
              </a:lnSpc>
              <a:spcBef>
                <a:spcPts val="1000"/>
              </a:spcBef>
              <a:spcAft>
                <a:spcPts val="0"/>
              </a:spcAft>
              <a:buNone/>
            </a:pPr>
            <a:endParaRPr sz="1600" dirty="0">
              <a:solidFill>
                <a:srgbClr val="4CAF50"/>
              </a:solidFill>
            </a:endParaRPr>
          </a:p>
        </p:txBody>
      </p:sp>
      <p:sp>
        <p:nvSpPr>
          <p:cNvPr id="559" name="Shape 55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a:t>
            </a:fld>
            <a:endParaRPr/>
          </a:p>
        </p:txBody>
      </p:sp>
      <p:pic>
        <p:nvPicPr>
          <p:cNvPr id="5" name="Picture 2" descr="https://developer.android.com/images/kotlin/android-and-kotlin.png">
            <a:extLst>
              <a:ext uri="{FF2B5EF4-FFF2-40B4-BE49-F238E27FC236}">
                <a16:creationId xmlns:a16="http://schemas.microsoft.com/office/drawing/2014/main" id="{ABB72961-BF5C-4151-A17C-E7FC1A6B0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sz="3600" dirty="0">
                <a:solidFill>
                  <a:srgbClr val="00B0F0"/>
                </a:solidFill>
              </a:rPr>
              <a:t>Class Hierarchy vs. Layout Hierarchy</a:t>
            </a:r>
            <a:endParaRPr sz="3600" dirty="0">
              <a:solidFill>
                <a:srgbClr val="00B0F0"/>
              </a:solidFill>
            </a:endParaRPr>
          </a:p>
        </p:txBody>
      </p:sp>
      <p:sp>
        <p:nvSpPr>
          <p:cNvPr id="565" name="Shape 565"/>
          <p:cNvSpPr txBox="1">
            <a:spLocks noGrp="1"/>
          </p:cNvSpPr>
          <p:nvPr>
            <p:ph type="body" idx="1"/>
          </p:nvPr>
        </p:nvSpPr>
        <p:spPr>
          <a:xfrm>
            <a:off x="304800" y="1142986"/>
            <a:ext cx="8520600" cy="3778364"/>
          </a:xfrm>
          <a:prstGeom prst="rect">
            <a:avLst/>
          </a:prstGeom>
        </p:spPr>
        <p:txBody>
          <a:bodyPr spcFirstLastPara="1" wrap="square" lIns="91425" tIns="91425" rIns="91425" bIns="91425" anchor="t" anchorCtr="0">
            <a:noAutofit/>
          </a:bodyPr>
          <a:lstStyle/>
          <a:p>
            <a:pPr marL="419100" lvl="0" indent="-342900" rtl="0">
              <a:spcBef>
                <a:spcPts val="0"/>
              </a:spcBef>
              <a:spcAft>
                <a:spcPts val="0"/>
              </a:spcAft>
              <a:buClr>
                <a:schemeClr val="dk1"/>
              </a:buClr>
              <a:buSzPts val="2400"/>
              <a:buFont typeface="Arial" panose="020B0604020202020204" pitchFamily="34" charset="0"/>
              <a:buChar char="•"/>
            </a:pPr>
            <a:r>
              <a:rPr lang="en" sz="2000" dirty="0">
                <a:solidFill>
                  <a:schemeClr val="dk1"/>
                </a:solidFill>
              </a:rPr>
              <a:t>View class-hierarchy is standard object-oriented class inheritance</a:t>
            </a:r>
            <a:endParaRPr sz="20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For example, Button is-a TextView is-a View is-a Object</a:t>
            </a:r>
            <a:endParaRPr sz="18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Superclass-subclass relationship</a:t>
            </a:r>
          </a:p>
          <a:p>
            <a:pPr marL="558800" lvl="1" indent="0">
              <a:spcBef>
                <a:spcPts val="0"/>
              </a:spcBef>
              <a:buClr>
                <a:schemeClr val="dk1"/>
              </a:buClr>
              <a:buNone/>
            </a:pPr>
            <a:r>
              <a:rPr lang="en" sz="1800" dirty="0">
                <a:solidFill>
                  <a:schemeClr val="dk1"/>
                </a:solidFill>
              </a:rPr>
              <a:t>       </a:t>
            </a:r>
            <a:r>
              <a:rPr lang="en-US" sz="1800" dirty="0">
                <a:solidFill>
                  <a:schemeClr val="dk1"/>
                </a:solidFill>
              </a:rPr>
              <a:t>Kotlin class-hierarchy		        </a:t>
            </a:r>
            <a:r>
              <a:rPr lang="en" sz="1800" dirty="0">
                <a:solidFill>
                  <a:schemeClr val="dk1"/>
                </a:solidFill>
              </a:rPr>
              <a:t>  </a:t>
            </a:r>
            <a:r>
              <a:rPr lang="en-US" sz="1800" dirty="0">
                <a:solidFill>
                  <a:schemeClr val="dk1"/>
                </a:solidFill>
              </a:rPr>
              <a:t>Java class-hierarchy</a:t>
            </a:r>
            <a:endParaRPr lang="en" sz="1800" dirty="0">
              <a:solidFill>
                <a:schemeClr val="dk1"/>
              </a:solidFill>
            </a:endParaRPr>
          </a:p>
          <a:p>
            <a:pPr marL="558800" lvl="1" indent="0" rtl="0">
              <a:spcBef>
                <a:spcPts val="0"/>
              </a:spcBef>
              <a:spcAft>
                <a:spcPts val="0"/>
              </a:spcAft>
              <a:buClr>
                <a:schemeClr val="dk1"/>
              </a:buClr>
              <a:buSzPts val="2000"/>
              <a:buNone/>
            </a:pPr>
            <a:endParaRPr lang="en-US" sz="1800" dirty="0">
              <a:solidFill>
                <a:schemeClr val="dk1"/>
              </a:solidFill>
            </a:endParaRPr>
          </a:p>
          <a:p>
            <a:pPr marL="558800" lvl="1" indent="0" rtl="0">
              <a:spcBef>
                <a:spcPts val="0"/>
              </a:spcBef>
              <a:spcAft>
                <a:spcPts val="0"/>
              </a:spcAft>
              <a:buClr>
                <a:schemeClr val="dk1"/>
              </a:buClr>
              <a:buSzPts val="2000"/>
              <a:buNone/>
            </a:pPr>
            <a:r>
              <a:rPr lang="en-US" sz="1800" dirty="0">
                <a:solidFill>
                  <a:schemeClr val="dk1"/>
                </a:solidFill>
              </a:rPr>
              <a:t>					</a:t>
            </a:r>
          </a:p>
          <a:p>
            <a:pPr marL="558800" lvl="1" indent="0" rtl="0">
              <a:spcBef>
                <a:spcPts val="0"/>
              </a:spcBef>
              <a:spcAft>
                <a:spcPts val="0"/>
              </a:spcAft>
              <a:buClr>
                <a:schemeClr val="dk1"/>
              </a:buClr>
              <a:buSzPts val="2000"/>
              <a:buNone/>
            </a:pPr>
            <a:endParaRPr lang="en-US" sz="1800" dirty="0">
              <a:solidFill>
                <a:schemeClr val="dk1"/>
              </a:solidFill>
            </a:endParaRPr>
          </a:p>
          <a:p>
            <a:pPr marL="558800" lvl="1" indent="0" rtl="0">
              <a:spcBef>
                <a:spcPts val="0"/>
              </a:spcBef>
              <a:spcAft>
                <a:spcPts val="0"/>
              </a:spcAft>
              <a:buClr>
                <a:schemeClr val="dk1"/>
              </a:buClr>
              <a:buSzPts val="2000"/>
              <a:buNone/>
            </a:pPr>
            <a:endParaRPr lang="en-US" sz="1800" dirty="0">
              <a:solidFill>
                <a:schemeClr val="dk1"/>
              </a:solidFill>
            </a:endParaRPr>
          </a:p>
          <a:p>
            <a:pPr marL="558800" lvl="1" indent="0" rtl="0">
              <a:spcBef>
                <a:spcPts val="0"/>
              </a:spcBef>
              <a:spcAft>
                <a:spcPts val="0"/>
              </a:spcAft>
              <a:buClr>
                <a:schemeClr val="dk1"/>
              </a:buClr>
              <a:buSzPts val="2000"/>
              <a:buNone/>
            </a:pPr>
            <a:endParaRPr sz="1800" dirty="0">
              <a:solidFill>
                <a:schemeClr val="dk1"/>
              </a:solidFill>
            </a:endParaRPr>
          </a:p>
          <a:p>
            <a:pPr marL="419100" lvl="0" indent="-342900" rtl="0">
              <a:spcBef>
                <a:spcPts val="0"/>
              </a:spcBef>
              <a:spcAft>
                <a:spcPts val="0"/>
              </a:spcAft>
              <a:buClr>
                <a:schemeClr val="dk1"/>
              </a:buClr>
              <a:buSzPts val="2400"/>
              <a:buFont typeface="Arial" panose="020B0604020202020204" pitchFamily="34" charset="0"/>
              <a:buChar char="•"/>
            </a:pPr>
            <a:r>
              <a:rPr lang="en" sz="2000" dirty="0">
                <a:solidFill>
                  <a:schemeClr val="dk1"/>
                </a:solidFill>
              </a:rPr>
              <a:t>Layout hierarchy is how Views are visually arranged</a:t>
            </a:r>
            <a:endParaRPr sz="20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For example, LinearLayout can contain Buttons arranged in a row</a:t>
            </a:r>
            <a:endParaRPr sz="1800" dirty="0">
              <a:solidFill>
                <a:schemeClr val="dk1"/>
              </a:solidFill>
            </a:endParaRPr>
          </a:p>
          <a:p>
            <a:pPr marL="901700" lvl="1" indent="-342900" rtl="0">
              <a:spcBef>
                <a:spcPts val="0"/>
              </a:spcBef>
              <a:spcAft>
                <a:spcPts val="0"/>
              </a:spcAft>
              <a:buClr>
                <a:schemeClr val="dk1"/>
              </a:buClr>
              <a:buSzPts val="2000"/>
              <a:buFont typeface="Arial" panose="020B0604020202020204" pitchFamily="34" charset="0"/>
              <a:buChar char="•"/>
            </a:pPr>
            <a:r>
              <a:rPr lang="en" sz="1800" dirty="0">
                <a:solidFill>
                  <a:schemeClr val="dk1"/>
                </a:solidFill>
              </a:rPr>
              <a:t>Parent-child relationship</a:t>
            </a:r>
            <a:endParaRPr sz="1800" dirty="0">
              <a:solidFill>
                <a:schemeClr val="dk1"/>
              </a:solidFill>
            </a:endParaRPr>
          </a:p>
        </p:txBody>
      </p:sp>
      <p:sp>
        <p:nvSpPr>
          <p:cNvPr id="566" name="Shape 5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a:t>
            </a:fld>
            <a:endParaRPr/>
          </a:p>
        </p:txBody>
      </p:sp>
      <p:pic>
        <p:nvPicPr>
          <p:cNvPr id="5" name="Picture 2" descr="https://developer.android.com/images/kotlin/android-and-kotlin.png">
            <a:extLst>
              <a:ext uri="{FF2B5EF4-FFF2-40B4-BE49-F238E27FC236}">
                <a16:creationId xmlns:a16="http://schemas.microsoft.com/office/drawing/2014/main" id="{9C49DA9C-BE3B-48CB-A289-D80F35421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176459C-2B9E-4068-B873-42E701888A2B}"/>
              </a:ext>
            </a:extLst>
          </p:cNvPr>
          <p:cNvPicPr>
            <a:picLocks noChangeAspect="1"/>
          </p:cNvPicPr>
          <p:nvPr/>
        </p:nvPicPr>
        <p:blipFill>
          <a:blip r:embed="rId4"/>
          <a:stretch>
            <a:fillRect/>
          </a:stretch>
        </p:blipFill>
        <p:spPr>
          <a:xfrm>
            <a:off x="5607599" y="2714716"/>
            <a:ext cx="2400300" cy="1419225"/>
          </a:xfrm>
          <a:prstGeom prst="rect">
            <a:avLst/>
          </a:prstGeom>
        </p:spPr>
      </p:pic>
      <p:pic>
        <p:nvPicPr>
          <p:cNvPr id="4" name="Picture 3">
            <a:extLst>
              <a:ext uri="{FF2B5EF4-FFF2-40B4-BE49-F238E27FC236}">
                <a16:creationId xmlns:a16="http://schemas.microsoft.com/office/drawing/2014/main" id="{ED90DCE7-722C-40BA-BBEB-2ECF2B23E2E8}"/>
              </a:ext>
            </a:extLst>
          </p:cNvPr>
          <p:cNvPicPr>
            <a:picLocks noChangeAspect="1"/>
          </p:cNvPicPr>
          <p:nvPr/>
        </p:nvPicPr>
        <p:blipFill>
          <a:blip r:embed="rId5"/>
          <a:stretch>
            <a:fillRect/>
          </a:stretch>
        </p:blipFill>
        <p:spPr>
          <a:xfrm>
            <a:off x="1366838" y="2714716"/>
            <a:ext cx="2562225" cy="14192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solidFill>
                  <a:srgbClr val="FFFFFF"/>
                </a:solidFill>
              </a:rPr>
              <a:t>Layout created in XML</a:t>
            </a:r>
            <a:endParaRPr>
              <a:solidFill>
                <a:srgbClr val="FFFFFF"/>
              </a:solidFill>
            </a:endParaRPr>
          </a:p>
        </p:txBody>
      </p:sp>
      <p:sp>
        <p:nvSpPr>
          <p:cNvPr id="572" name="Shape 572"/>
          <p:cNvSpPr txBox="1">
            <a:spLocks noGrp="1"/>
          </p:cNvSpPr>
          <p:nvPr>
            <p:ph type="body" idx="1"/>
          </p:nvPr>
        </p:nvSpPr>
        <p:spPr>
          <a:xfrm>
            <a:off x="311700" y="1076275"/>
            <a:ext cx="8520600" cy="3623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&lt;</a:t>
            </a:r>
            <a:r>
              <a:rPr lang="en" b="1">
                <a:solidFill>
                  <a:srgbClr val="000080"/>
                </a:solidFill>
                <a:highlight>
                  <a:srgbClr val="FFFFFF"/>
                </a:highlight>
                <a:latin typeface="Consolas"/>
                <a:ea typeface="Consolas"/>
                <a:cs typeface="Consolas"/>
                <a:sym typeface="Consolas"/>
              </a:rPr>
              <a:t>LinearLayout </a:t>
            </a:r>
            <a:endParaRPr b="1">
              <a:solidFill>
                <a:srgbClr val="008000"/>
              </a:solidFill>
              <a:highlight>
                <a:srgbClr val="FFFFFF"/>
              </a:highlight>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b="1">
                <a:solidFill>
                  <a:srgbClr val="008000"/>
                </a:solidFill>
                <a:highlight>
                  <a:srgbClr val="FFFFFF"/>
                </a:highlight>
                <a:latin typeface="Consolas"/>
                <a:ea typeface="Consolas"/>
                <a:cs typeface="Consolas"/>
                <a:sym typeface="Consolas"/>
              </a:rPr>
              <a:t>  </a:t>
            </a:r>
            <a:r>
              <a:rPr lang="en" b="1">
                <a:solidFill>
                  <a:srgbClr val="660E7A"/>
                </a:solidFill>
                <a:highlight>
                  <a:srgbClr val="FFFFFF"/>
                </a:highlight>
                <a:latin typeface="Consolas"/>
                <a:ea typeface="Consolas"/>
                <a:cs typeface="Consolas"/>
                <a:sym typeface="Consolas"/>
              </a:rPr>
              <a:t>android</a:t>
            </a:r>
            <a:r>
              <a:rPr lang="en" b="1">
                <a:solidFill>
                  <a:srgbClr val="0000FF"/>
                </a:solidFill>
                <a:highlight>
                  <a:srgbClr val="FFFFFF"/>
                </a:highlight>
                <a:latin typeface="Consolas"/>
                <a:ea typeface="Consolas"/>
                <a:cs typeface="Consolas"/>
                <a:sym typeface="Consolas"/>
              </a:rPr>
              <a:t>:orientation=</a:t>
            </a:r>
            <a:r>
              <a:rPr lang="en" b="1">
                <a:solidFill>
                  <a:srgbClr val="008000"/>
                </a:solidFill>
                <a:highlight>
                  <a:srgbClr val="FFFFFF"/>
                </a:highlight>
                <a:latin typeface="Consolas"/>
                <a:ea typeface="Consolas"/>
                <a:cs typeface="Consolas"/>
                <a:sym typeface="Consolas"/>
              </a:rPr>
              <a:t>"vertical"</a:t>
            </a:r>
            <a:endParaRPr b="1">
              <a:solidFill>
                <a:srgbClr val="008000"/>
              </a:solidFill>
              <a:highlight>
                <a:srgbClr val="FFFFFF"/>
              </a:highlight>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b="1">
                <a:solidFill>
                  <a:srgbClr val="008000"/>
                </a:solidFill>
                <a:highlight>
                  <a:srgbClr val="FFFFFF"/>
                </a:highlight>
                <a:latin typeface="Consolas"/>
                <a:ea typeface="Consolas"/>
                <a:cs typeface="Consolas"/>
                <a:sym typeface="Consolas"/>
              </a:rPr>
              <a:t>  </a:t>
            </a:r>
            <a:r>
              <a:rPr lang="en" b="1">
                <a:solidFill>
                  <a:srgbClr val="660E7A"/>
                </a:solidFill>
                <a:highlight>
                  <a:srgbClr val="FFFFFF"/>
                </a:highlight>
                <a:latin typeface="Consolas"/>
                <a:ea typeface="Consolas"/>
                <a:cs typeface="Consolas"/>
                <a:sym typeface="Consolas"/>
              </a:rPr>
              <a:t>android</a:t>
            </a:r>
            <a:r>
              <a:rPr lang="en" b="1">
                <a:solidFill>
                  <a:srgbClr val="0000FF"/>
                </a:solidFill>
                <a:highlight>
                  <a:srgbClr val="FFFFFF"/>
                </a:highlight>
                <a:latin typeface="Consolas"/>
                <a:ea typeface="Consolas"/>
                <a:cs typeface="Consolas"/>
                <a:sym typeface="Consolas"/>
              </a:rPr>
              <a:t>:layout_width=</a:t>
            </a:r>
            <a:r>
              <a:rPr lang="en" b="1">
                <a:solidFill>
                  <a:srgbClr val="008000"/>
                </a:solidFill>
                <a:highlight>
                  <a:srgbClr val="FFFFFF"/>
                </a:highlight>
                <a:latin typeface="Consolas"/>
                <a:ea typeface="Consolas"/>
                <a:cs typeface="Consolas"/>
                <a:sym typeface="Consolas"/>
              </a:rPr>
              <a:t>"match_parent"</a:t>
            </a:r>
            <a:endParaRPr b="1">
              <a:solidFill>
                <a:srgbClr val="008000"/>
              </a:solidFill>
              <a:highlight>
                <a:srgbClr val="FFFFFF"/>
              </a:highlight>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b="1">
                <a:solidFill>
                  <a:srgbClr val="008000"/>
                </a:solidFill>
                <a:highlight>
                  <a:srgbClr val="FFFFFF"/>
                </a:highlight>
                <a:latin typeface="Consolas"/>
                <a:ea typeface="Consolas"/>
                <a:cs typeface="Consolas"/>
                <a:sym typeface="Consolas"/>
              </a:rPr>
              <a:t>  </a:t>
            </a:r>
            <a:r>
              <a:rPr lang="en" b="1">
                <a:solidFill>
                  <a:srgbClr val="660E7A"/>
                </a:solidFill>
                <a:highlight>
                  <a:srgbClr val="FFFFFF"/>
                </a:highlight>
                <a:latin typeface="Consolas"/>
                <a:ea typeface="Consolas"/>
                <a:cs typeface="Consolas"/>
                <a:sym typeface="Consolas"/>
              </a:rPr>
              <a:t>android</a:t>
            </a:r>
            <a:r>
              <a:rPr lang="en" b="1">
                <a:solidFill>
                  <a:srgbClr val="0000FF"/>
                </a:solidFill>
                <a:highlight>
                  <a:srgbClr val="FFFFFF"/>
                </a:highlight>
                <a:latin typeface="Consolas"/>
                <a:ea typeface="Consolas"/>
                <a:cs typeface="Consolas"/>
                <a:sym typeface="Consolas"/>
              </a:rPr>
              <a:t>:layout_height=</a:t>
            </a:r>
            <a:r>
              <a:rPr lang="en" b="1">
                <a:solidFill>
                  <a:srgbClr val="008000"/>
                </a:solidFill>
                <a:highlight>
                  <a:srgbClr val="FFFFFF"/>
                </a:highlight>
                <a:latin typeface="Consolas"/>
                <a:ea typeface="Consolas"/>
                <a:cs typeface="Consolas"/>
                <a:sym typeface="Consolas"/>
              </a:rPr>
              <a:t>"match_parent"</a:t>
            </a:r>
            <a:r>
              <a:rPr lang="en">
                <a:solidFill>
                  <a:schemeClr val="dk1"/>
                </a:solidFill>
                <a:highlight>
                  <a:srgbClr val="FFFFFF"/>
                </a:highlight>
                <a:latin typeface="Consolas"/>
                <a:ea typeface="Consolas"/>
                <a:cs typeface="Consolas"/>
                <a:sym typeface="Consolas"/>
              </a:rPr>
              <a:t>&gt;</a:t>
            </a:r>
            <a:endParaRPr>
              <a:solidFill>
                <a:schemeClr val="dk1"/>
              </a:solidFill>
              <a:highlight>
                <a:srgbClr val="FFFFFF"/>
              </a:highlight>
              <a:latin typeface="Consolas"/>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&lt;</a:t>
            </a:r>
            <a:r>
              <a:rPr lang="en" b="1">
                <a:solidFill>
                  <a:srgbClr val="000080"/>
                </a:solidFill>
                <a:highlight>
                  <a:srgbClr val="FFFFFF"/>
                </a:highlight>
                <a:latin typeface="Consolas"/>
                <a:ea typeface="Consolas"/>
                <a:cs typeface="Consolas"/>
                <a:sym typeface="Consolas"/>
              </a:rPr>
              <a:t>EditText</a:t>
            </a:r>
            <a:endParaRPr b="1">
              <a:solidFill>
                <a:srgbClr val="000080"/>
              </a:solidFill>
              <a:highlight>
                <a:srgbClr val="FFFFFF"/>
              </a:highlight>
              <a:latin typeface="Consolas"/>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b="1">
                <a:solidFill>
                  <a:srgbClr val="000080"/>
                </a:solidFill>
                <a:highlight>
                  <a:srgbClr val="FFFFFF"/>
                </a:highlight>
                <a:latin typeface="Consolas"/>
                <a:ea typeface="Consolas"/>
                <a:cs typeface="Consolas"/>
                <a:sym typeface="Consolas"/>
              </a:rPr>
              <a:t>       </a:t>
            </a:r>
            <a:r>
              <a:rPr lang="en" b="1">
                <a:solidFill>
                  <a:srgbClr val="660E7A"/>
                </a:solidFill>
                <a:highlight>
                  <a:srgbClr val="FFFFFF"/>
                </a:highlight>
                <a:latin typeface="Consolas"/>
                <a:ea typeface="Consolas"/>
                <a:cs typeface="Consolas"/>
                <a:sym typeface="Consolas"/>
              </a:rPr>
              <a:t>...</a:t>
            </a:r>
            <a:r>
              <a:rPr lang="en" b="1">
                <a:solidFill>
                  <a:srgbClr val="008000"/>
                </a:solidFill>
                <a:highlight>
                  <a:srgbClr val="FFFFFF"/>
                </a:highlight>
                <a:latin typeface="Consolas"/>
                <a:ea typeface="Consolas"/>
                <a:cs typeface="Consolas"/>
                <a:sym typeface="Consolas"/>
              </a:rPr>
              <a:t> </a:t>
            </a:r>
            <a:r>
              <a:rPr lang="en">
                <a:solidFill>
                  <a:schemeClr val="dk1"/>
                </a:solidFill>
                <a:highlight>
                  <a:srgbClr val="FFFFFF"/>
                </a:highlight>
                <a:latin typeface="Consolas"/>
                <a:ea typeface="Consolas"/>
                <a:cs typeface="Consolas"/>
                <a:sym typeface="Consolas"/>
              </a:rPr>
              <a:t>/&gt;</a:t>
            </a:r>
            <a:endParaRPr>
              <a:solidFill>
                <a:schemeClr val="dk1"/>
              </a:solidFill>
              <a:highlight>
                <a:srgbClr val="FFFFFF"/>
              </a:highlight>
              <a:latin typeface="Consolas"/>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    &lt;</a:t>
            </a:r>
            <a:r>
              <a:rPr lang="en" b="1">
                <a:solidFill>
                  <a:srgbClr val="000080"/>
                </a:solidFill>
                <a:highlight>
                  <a:srgbClr val="FFFFFF"/>
                </a:highlight>
                <a:latin typeface="Consolas"/>
                <a:ea typeface="Consolas"/>
                <a:cs typeface="Consolas"/>
                <a:sym typeface="Consolas"/>
              </a:rPr>
              <a:t>Button</a:t>
            </a:r>
            <a:endParaRPr b="1">
              <a:solidFill>
                <a:srgbClr val="000080"/>
              </a:solidFill>
              <a:highlight>
                <a:srgbClr val="FFFFFF"/>
              </a:highlight>
              <a:latin typeface="Consolas"/>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b="1">
                <a:solidFill>
                  <a:srgbClr val="000080"/>
                </a:solidFill>
                <a:highlight>
                  <a:srgbClr val="FFFFFF"/>
                </a:highlight>
                <a:latin typeface="Consolas"/>
                <a:ea typeface="Consolas"/>
                <a:cs typeface="Consolas"/>
                <a:sym typeface="Consolas"/>
              </a:rPr>
              <a:t>       </a:t>
            </a:r>
            <a:r>
              <a:rPr lang="en" b="1">
                <a:solidFill>
                  <a:srgbClr val="660E7A"/>
                </a:solidFill>
                <a:highlight>
                  <a:srgbClr val="FFFFFF"/>
                </a:highlight>
                <a:latin typeface="Consolas"/>
                <a:ea typeface="Consolas"/>
                <a:cs typeface="Consolas"/>
                <a:sym typeface="Consolas"/>
              </a:rPr>
              <a:t>...</a:t>
            </a:r>
            <a:r>
              <a:rPr lang="en" b="1">
                <a:solidFill>
                  <a:srgbClr val="008000"/>
                </a:solidFill>
                <a:highlight>
                  <a:srgbClr val="FFFFFF"/>
                </a:highlight>
                <a:latin typeface="Consolas"/>
                <a:ea typeface="Consolas"/>
                <a:cs typeface="Consolas"/>
                <a:sym typeface="Consolas"/>
              </a:rPr>
              <a:t> </a:t>
            </a:r>
            <a:r>
              <a:rPr lang="en">
                <a:solidFill>
                  <a:schemeClr val="dk1"/>
                </a:solidFill>
                <a:highlight>
                  <a:srgbClr val="FFFFFF"/>
                </a:highlight>
                <a:latin typeface="Consolas"/>
                <a:ea typeface="Consolas"/>
                <a:cs typeface="Consolas"/>
                <a:sym typeface="Consolas"/>
              </a:rPr>
              <a:t>/&gt;</a:t>
            </a:r>
            <a:endParaRPr>
              <a:solidFill>
                <a:schemeClr val="dk1"/>
              </a:solidFill>
              <a:highlight>
                <a:srgbClr val="FFFFFF"/>
              </a:highlight>
              <a:latin typeface="Consolas"/>
              <a:ea typeface="Consolas"/>
              <a:cs typeface="Consolas"/>
              <a:sym typeface="Consolas"/>
            </a:endParaRPr>
          </a:p>
          <a:p>
            <a:pPr marL="0" lvl="0" indent="0" rtl="0">
              <a:lnSpc>
                <a:spcPct val="100000"/>
              </a:lnSpc>
              <a:spcBef>
                <a:spcPts val="0"/>
              </a:spcBef>
              <a:spcAft>
                <a:spcPts val="0"/>
              </a:spcAft>
              <a:buClr>
                <a:schemeClr val="dk1"/>
              </a:buClr>
              <a:buSzPts val="1100"/>
              <a:buFont typeface="Arial"/>
              <a:buNone/>
            </a:pPr>
            <a:r>
              <a:rPr lang="en" b="1">
                <a:solidFill>
                  <a:schemeClr val="dk1"/>
                </a:solidFill>
                <a:highlight>
                  <a:schemeClr val="lt1"/>
                </a:highlight>
                <a:latin typeface="Consolas"/>
                <a:ea typeface="Consolas"/>
                <a:cs typeface="Consolas"/>
                <a:sym typeface="Consolas"/>
              </a:rPr>
              <a:t>&lt;/LinearLayout</a:t>
            </a:r>
            <a:endParaRPr b="1">
              <a:solidFill>
                <a:schemeClr val="dk1"/>
              </a:solidFill>
              <a:latin typeface="Consolas"/>
              <a:ea typeface="Consolas"/>
              <a:cs typeface="Consolas"/>
              <a:sym typeface="Consolas"/>
            </a:endParaRPr>
          </a:p>
        </p:txBody>
      </p:sp>
      <p:sp>
        <p:nvSpPr>
          <p:cNvPr id="573" name="Shape 5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23</a:t>
            </a:fld>
            <a:endParaRPr/>
          </a:p>
        </p:txBody>
      </p:sp>
      <p:pic>
        <p:nvPicPr>
          <p:cNvPr id="5" name="Picture 2" descr="https://developer.android.com/images/kotlin/android-and-kotlin.png">
            <a:extLst>
              <a:ext uri="{FF2B5EF4-FFF2-40B4-BE49-F238E27FC236}">
                <a16:creationId xmlns:a16="http://schemas.microsoft.com/office/drawing/2014/main" id="{A58666C4-AB15-4C70-942B-5B0852F1B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FFFFFF"/>
                </a:solidFill>
              </a:rPr>
              <a:t>Layout created in </a:t>
            </a:r>
            <a:r>
              <a:rPr lang="en-US" dirty="0">
                <a:solidFill>
                  <a:srgbClr val="FFFFFF"/>
                </a:solidFill>
              </a:rPr>
              <a:t>Kotlin</a:t>
            </a:r>
            <a:r>
              <a:rPr lang="en" dirty="0">
                <a:solidFill>
                  <a:srgbClr val="FFFFFF"/>
                </a:solidFill>
              </a:rPr>
              <a:t> Activity code</a:t>
            </a:r>
            <a:endParaRPr dirty="0">
              <a:solidFill>
                <a:srgbClr val="FFFFFF"/>
              </a:solidFill>
            </a:endParaRPr>
          </a:p>
        </p:txBody>
      </p:sp>
      <p:sp>
        <p:nvSpPr>
          <p:cNvPr id="579" name="Shape 579"/>
          <p:cNvSpPr txBox="1">
            <a:spLocks noGrp="1"/>
          </p:cNvSpPr>
          <p:nvPr>
            <p:ph type="body" idx="1"/>
          </p:nvPr>
        </p:nvSpPr>
        <p:spPr>
          <a:xfrm>
            <a:off x="224400" y="1376679"/>
            <a:ext cx="8832300" cy="3533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dirty="0" err="1">
                <a:solidFill>
                  <a:schemeClr val="dk1"/>
                </a:solidFill>
                <a:latin typeface="Consolas"/>
                <a:ea typeface="Consolas"/>
                <a:cs typeface="Consolas"/>
                <a:sym typeface="Consolas"/>
              </a:rPr>
              <a:t>val</a:t>
            </a:r>
            <a:r>
              <a:rPr lang="en-US" dirty="0">
                <a:solidFill>
                  <a:schemeClr val="dk1"/>
                </a:solidFill>
                <a:latin typeface="Consolas"/>
                <a:ea typeface="Consolas"/>
                <a:cs typeface="Consolas"/>
                <a:sym typeface="Consolas"/>
              </a:rPr>
              <a:t> </a:t>
            </a:r>
            <a:r>
              <a:rPr lang="en-US" dirty="0" err="1">
                <a:solidFill>
                  <a:schemeClr val="dk1"/>
                </a:solidFill>
                <a:latin typeface="Consolas"/>
                <a:ea typeface="Consolas"/>
                <a:cs typeface="Consolas"/>
                <a:sym typeface="Consolas"/>
              </a:rPr>
              <a:t>linearL</a:t>
            </a:r>
            <a:r>
              <a:rPr lang="en-US" dirty="0">
                <a:solidFill>
                  <a:schemeClr val="dk1"/>
                </a:solidFill>
                <a:latin typeface="Consolas"/>
                <a:ea typeface="Consolas"/>
                <a:cs typeface="Consolas"/>
                <a:sym typeface="Consolas"/>
              </a:rPr>
              <a:t> = </a:t>
            </a:r>
            <a:r>
              <a:rPr lang="en-US" dirty="0" err="1">
                <a:solidFill>
                  <a:schemeClr val="dk1"/>
                </a:solidFill>
                <a:latin typeface="Consolas"/>
                <a:ea typeface="Consolas"/>
                <a:cs typeface="Consolas"/>
                <a:sym typeface="Consolas"/>
              </a:rPr>
              <a:t>LinearLayout</a:t>
            </a:r>
            <a:r>
              <a:rPr lang="en-US" dirty="0">
                <a:solidFill>
                  <a:schemeClr val="dk1"/>
                </a:solidFill>
                <a:latin typeface="Consolas"/>
                <a:ea typeface="Consolas"/>
                <a:cs typeface="Consolas"/>
                <a:sym typeface="Consolas"/>
              </a:rPr>
              <a:t>(this)</a:t>
            </a:r>
          </a:p>
          <a:p>
            <a:pPr marL="0" lvl="0" indent="0">
              <a:buClr>
                <a:schemeClr val="dk1"/>
              </a:buClr>
              <a:buSzPts val="1100"/>
              <a:buNone/>
            </a:pPr>
            <a:r>
              <a:rPr lang="en-US" dirty="0" err="1">
                <a:solidFill>
                  <a:schemeClr val="dk1"/>
                </a:solidFill>
                <a:latin typeface="Consolas"/>
                <a:ea typeface="Consolas"/>
                <a:cs typeface="Consolas"/>
                <a:sym typeface="Consolas"/>
              </a:rPr>
              <a:t>linearL.setOrientation</a:t>
            </a:r>
            <a:r>
              <a:rPr lang="en-US" dirty="0">
                <a:solidFill>
                  <a:schemeClr val="dk1"/>
                </a:solidFill>
                <a:latin typeface="Consolas"/>
                <a:ea typeface="Consolas"/>
                <a:cs typeface="Consolas"/>
                <a:sym typeface="Consolas"/>
              </a:rPr>
              <a:t>(</a:t>
            </a:r>
            <a:r>
              <a:rPr lang="en-US" dirty="0" err="1">
                <a:solidFill>
                  <a:schemeClr val="dk1"/>
                </a:solidFill>
                <a:latin typeface="Consolas"/>
                <a:ea typeface="Consolas"/>
                <a:cs typeface="Consolas"/>
                <a:sym typeface="Consolas"/>
              </a:rPr>
              <a:t>LinearLayout.VERTICAL</a:t>
            </a:r>
            <a:r>
              <a:rPr lang="en-US" dirty="0">
                <a:solidFill>
                  <a:schemeClr val="dk1"/>
                </a:solidFill>
                <a:latin typeface="Consolas"/>
                <a:ea typeface="Consolas"/>
                <a:cs typeface="Consolas"/>
                <a:sym typeface="Consolas"/>
              </a:rPr>
              <a:t>)</a:t>
            </a:r>
          </a:p>
          <a:p>
            <a:pPr marL="0" lvl="0" indent="0">
              <a:buClr>
                <a:schemeClr val="dk1"/>
              </a:buClr>
              <a:buSzPts val="1100"/>
              <a:buNone/>
            </a:pPr>
            <a:r>
              <a:rPr lang="en-US" dirty="0" err="1">
                <a:solidFill>
                  <a:schemeClr val="dk1"/>
                </a:solidFill>
                <a:latin typeface="Consolas"/>
                <a:ea typeface="Consolas"/>
                <a:cs typeface="Consolas"/>
                <a:sym typeface="Consolas"/>
              </a:rPr>
              <a:t>val</a:t>
            </a:r>
            <a:r>
              <a:rPr lang="en-US" dirty="0">
                <a:solidFill>
                  <a:schemeClr val="dk1"/>
                </a:solidFill>
                <a:latin typeface="Consolas"/>
                <a:ea typeface="Consolas"/>
                <a:cs typeface="Consolas"/>
                <a:sym typeface="Consolas"/>
              </a:rPr>
              <a:t> </a:t>
            </a:r>
            <a:r>
              <a:rPr lang="en-US" dirty="0" err="1">
                <a:solidFill>
                  <a:schemeClr val="dk1"/>
                </a:solidFill>
                <a:latin typeface="Consolas"/>
                <a:ea typeface="Consolas"/>
                <a:cs typeface="Consolas"/>
                <a:sym typeface="Consolas"/>
              </a:rPr>
              <a:t>myText</a:t>
            </a:r>
            <a:r>
              <a:rPr lang="en-US" dirty="0">
                <a:solidFill>
                  <a:schemeClr val="dk1"/>
                </a:solidFill>
                <a:latin typeface="Consolas"/>
                <a:ea typeface="Consolas"/>
                <a:cs typeface="Consolas"/>
                <a:sym typeface="Consolas"/>
              </a:rPr>
              <a:t> = </a:t>
            </a:r>
            <a:r>
              <a:rPr lang="en-US" dirty="0" err="1">
                <a:solidFill>
                  <a:schemeClr val="dk1"/>
                </a:solidFill>
                <a:latin typeface="Consolas"/>
                <a:ea typeface="Consolas"/>
                <a:cs typeface="Consolas"/>
                <a:sym typeface="Consolas"/>
              </a:rPr>
              <a:t>TextView</a:t>
            </a:r>
            <a:r>
              <a:rPr lang="en-US" dirty="0">
                <a:solidFill>
                  <a:schemeClr val="dk1"/>
                </a:solidFill>
                <a:latin typeface="Consolas"/>
                <a:ea typeface="Consolas"/>
                <a:cs typeface="Consolas"/>
                <a:sym typeface="Consolas"/>
              </a:rPr>
              <a:t>(this)</a:t>
            </a:r>
          </a:p>
          <a:p>
            <a:pPr marL="0" lvl="0" indent="0">
              <a:buClr>
                <a:schemeClr val="dk1"/>
              </a:buClr>
              <a:buSzPts val="1100"/>
              <a:buNone/>
            </a:pPr>
            <a:r>
              <a:rPr lang="en-US" dirty="0" err="1">
                <a:solidFill>
                  <a:schemeClr val="dk1"/>
                </a:solidFill>
                <a:latin typeface="Consolas"/>
                <a:ea typeface="Consolas"/>
                <a:cs typeface="Consolas"/>
                <a:sym typeface="Consolas"/>
              </a:rPr>
              <a:t>myText.setText</a:t>
            </a:r>
            <a:r>
              <a:rPr lang="en-US" dirty="0">
                <a:solidFill>
                  <a:schemeClr val="dk1"/>
                </a:solidFill>
                <a:latin typeface="Consolas"/>
                <a:ea typeface="Consolas"/>
                <a:cs typeface="Consolas"/>
                <a:sym typeface="Consolas"/>
              </a:rPr>
              <a:t>("Display this text!")</a:t>
            </a:r>
          </a:p>
          <a:p>
            <a:pPr marL="0" lvl="0" indent="0">
              <a:buClr>
                <a:schemeClr val="dk1"/>
              </a:buClr>
              <a:buSzPts val="1100"/>
              <a:buNone/>
            </a:pPr>
            <a:r>
              <a:rPr lang="en-US" dirty="0" err="1">
                <a:solidFill>
                  <a:schemeClr val="dk1"/>
                </a:solidFill>
                <a:latin typeface="Consolas"/>
                <a:ea typeface="Consolas"/>
                <a:cs typeface="Consolas"/>
                <a:sym typeface="Consolas"/>
              </a:rPr>
              <a:t>linearL.addView</a:t>
            </a:r>
            <a:r>
              <a:rPr lang="en-US" dirty="0">
                <a:solidFill>
                  <a:schemeClr val="dk1"/>
                </a:solidFill>
                <a:latin typeface="Consolas"/>
                <a:ea typeface="Consolas"/>
                <a:cs typeface="Consolas"/>
                <a:sym typeface="Consolas"/>
              </a:rPr>
              <a:t>(</a:t>
            </a:r>
            <a:r>
              <a:rPr lang="en-US" dirty="0" err="1">
                <a:solidFill>
                  <a:schemeClr val="dk1"/>
                </a:solidFill>
                <a:latin typeface="Consolas"/>
                <a:ea typeface="Consolas"/>
                <a:cs typeface="Consolas"/>
                <a:sym typeface="Consolas"/>
              </a:rPr>
              <a:t>myText</a:t>
            </a:r>
            <a:r>
              <a:rPr lang="en-US" dirty="0">
                <a:solidFill>
                  <a:schemeClr val="dk1"/>
                </a:solidFill>
                <a:latin typeface="Consolas"/>
                <a:ea typeface="Consolas"/>
                <a:cs typeface="Consolas"/>
                <a:sym typeface="Consolas"/>
              </a:rPr>
              <a:t>)</a:t>
            </a:r>
          </a:p>
          <a:p>
            <a:pPr marL="0" lvl="0" indent="0">
              <a:buClr>
                <a:schemeClr val="dk1"/>
              </a:buClr>
              <a:buSzPts val="1100"/>
              <a:buNone/>
            </a:pPr>
            <a:r>
              <a:rPr lang="en-US" dirty="0" err="1">
                <a:solidFill>
                  <a:schemeClr val="dk1"/>
                </a:solidFill>
                <a:latin typeface="Consolas"/>
                <a:ea typeface="Consolas"/>
                <a:cs typeface="Consolas"/>
                <a:sym typeface="Consolas"/>
              </a:rPr>
              <a:t>setContentView</a:t>
            </a:r>
            <a:r>
              <a:rPr lang="en-US" dirty="0">
                <a:solidFill>
                  <a:schemeClr val="dk1"/>
                </a:solidFill>
                <a:latin typeface="Consolas"/>
                <a:ea typeface="Consolas"/>
                <a:cs typeface="Consolas"/>
                <a:sym typeface="Consolas"/>
              </a:rPr>
              <a:t>(</a:t>
            </a:r>
            <a:r>
              <a:rPr lang="en-US" dirty="0" err="1">
                <a:solidFill>
                  <a:schemeClr val="dk1"/>
                </a:solidFill>
                <a:latin typeface="Consolas"/>
                <a:ea typeface="Consolas"/>
                <a:cs typeface="Consolas"/>
                <a:sym typeface="Consolas"/>
              </a:rPr>
              <a:t>linearL</a:t>
            </a:r>
            <a:r>
              <a:rPr lang="en-US" dirty="0">
                <a:solidFill>
                  <a:schemeClr val="dk1"/>
                </a:solidFill>
                <a:latin typeface="Consolas"/>
                <a:ea typeface="Consolas"/>
                <a:cs typeface="Consolas"/>
                <a:sym typeface="Consolas"/>
              </a:rPr>
              <a:t>)</a:t>
            </a:r>
            <a:endParaRPr dirty="0">
              <a:solidFill>
                <a:schemeClr val="dk1"/>
              </a:solidFill>
              <a:latin typeface="Consolas"/>
              <a:ea typeface="Consolas"/>
              <a:cs typeface="Consolas"/>
              <a:sym typeface="Consolas"/>
            </a:endParaRPr>
          </a:p>
        </p:txBody>
      </p:sp>
      <p:sp>
        <p:nvSpPr>
          <p:cNvPr id="580" name="Shape 58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a:t>
            </a:fld>
            <a:endParaRPr/>
          </a:p>
        </p:txBody>
      </p:sp>
      <p:pic>
        <p:nvPicPr>
          <p:cNvPr id="5" name="Picture 2" descr="https://developer.android.com/images/kotlin/android-and-kotlin.png">
            <a:extLst>
              <a:ext uri="{FF2B5EF4-FFF2-40B4-BE49-F238E27FC236}">
                <a16:creationId xmlns:a16="http://schemas.microsoft.com/office/drawing/2014/main" id="{28E014B0-451A-48CD-AD93-AD3874AC4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729-A72C-455A-A11B-74DA4B44010A}"/>
              </a:ext>
            </a:extLst>
          </p:cNvPr>
          <p:cNvSpPr>
            <a:spLocks noGrp="1"/>
          </p:cNvSpPr>
          <p:nvPr>
            <p:ph type="title"/>
          </p:nvPr>
        </p:nvSpPr>
        <p:spPr/>
        <p:txBody>
          <a:bodyPr>
            <a:normAutofit fontScale="90000"/>
          </a:bodyPr>
          <a:lstStyle/>
          <a:p>
            <a:r>
              <a:rPr lang="en-US" dirty="0"/>
              <a:t>Main Point 1</a:t>
            </a:r>
          </a:p>
        </p:txBody>
      </p:sp>
      <p:sp>
        <p:nvSpPr>
          <p:cNvPr id="3" name="Text Placeholder 2">
            <a:extLst>
              <a:ext uri="{FF2B5EF4-FFF2-40B4-BE49-F238E27FC236}">
                <a16:creationId xmlns:a16="http://schemas.microsoft.com/office/drawing/2014/main" id="{1450C322-60EE-4803-9B37-2EA0F3DA5551}"/>
              </a:ext>
            </a:extLst>
          </p:cNvPr>
          <p:cNvSpPr>
            <a:spLocks noGrp="1"/>
          </p:cNvSpPr>
          <p:nvPr>
            <p:ph type="body" idx="1"/>
          </p:nvPr>
        </p:nvSpPr>
        <p:spPr/>
        <p:txBody>
          <a:bodyPr/>
          <a:lstStyle/>
          <a:p>
            <a:pPr marL="76200" indent="0">
              <a:buNone/>
            </a:pPr>
            <a:r>
              <a:rPr lang="en-US" dirty="0"/>
              <a:t>Views are the basic building block for user interface components. Layouts are used to organize Views. </a:t>
            </a:r>
            <a:r>
              <a:rPr lang="en-US" b="1" i="1" dirty="0"/>
              <a:t>Science of Consciousness: : </a:t>
            </a:r>
            <a:r>
              <a:rPr lang="en-US" i="1" dirty="0"/>
              <a:t>In a similar way, creation itself is structured in layers; the activity at each layer has its own unique set of governing laws; laws that pertain to one level or layer may longer be applicable at another level.</a:t>
            </a:r>
            <a:br>
              <a:rPr lang="en-US" i="1" dirty="0"/>
            </a:br>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EC3E6DA7-DA69-4DC8-9AB4-B24057E01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479532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 y="1256857"/>
            <a:ext cx="8915400" cy="3829050"/>
          </a:xfrm>
        </p:spPr>
        <p:txBody>
          <a:bodyPr>
            <a:noAutofit/>
          </a:bodyPr>
          <a:lstStyle/>
          <a:p>
            <a:pPr marL="0" indent="0">
              <a:buFont typeface="Wingdings" pitchFamily="2" charset="2"/>
              <a:buNone/>
            </a:pPr>
            <a:r>
              <a:rPr lang="en-US" altLang="en-US" sz="1200" b="1" dirty="0">
                <a:latin typeface="Courier New" pitchFamily="49" charset="0"/>
                <a:cs typeface="Courier New" pitchFamily="49" charset="0"/>
              </a:rPr>
              <a:t>&lt;</a:t>
            </a:r>
            <a:r>
              <a:rPr lang="en-US" altLang="en-US" sz="1200" b="1" dirty="0" err="1">
                <a:latin typeface="Courier New" pitchFamily="49" charset="0"/>
                <a:cs typeface="Courier New" pitchFamily="49" charset="0"/>
              </a:rPr>
              <a:t>LinearLayout</a:t>
            </a: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xmlns:android</a:t>
            </a:r>
            <a:r>
              <a:rPr lang="en-US" altLang="en-US" sz="1200" b="1" dirty="0">
                <a:latin typeface="Courier New" pitchFamily="49" charset="0"/>
                <a:cs typeface="Courier New" pitchFamily="49" charset="0"/>
              </a:rPr>
              <a:t>= "http://schemas.android.com/</a:t>
            </a:r>
            <a:r>
              <a:rPr lang="en-US" altLang="en-US" sz="1200" b="1" dirty="0" err="1">
                <a:latin typeface="Courier New" pitchFamily="49" charset="0"/>
                <a:cs typeface="Courier New" pitchFamily="49" charset="0"/>
              </a:rPr>
              <a:t>apk</a:t>
            </a:r>
            <a:r>
              <a:rPr lang="en-US" altLang="en-US" sz="1200" b="1" dirty="0">
                <a:latin typeface="Courier New" pitchFamily="49" charset="0"/>
                <a:cs typeface="Courier New" pitchFamily="49" charset="0"/>
              </a:rPr>
              <a:t>/res/android"</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android:layout_width</a:t>
            </a:r>
            <a:r>
              <a:rPr lang="en-US" altLang="en-US" sz="1200" b="1" dirty="0">
                <a:latin typeface="Courier New" pitchFamily="49" charset="0"/>
                <a:cs typeface="Courier New" pitchFamily="49" charset="0"/>
              </a:rPr>
              <a:t>="</a:t>
            </a:r>
            <a:r>
              <a:rPr lang="en-US" altLang="en-US" sz="1200" b="1" dirty="0" err="1">
                <a:latin typeface="Courier New" pitchFamily="49" charset="0"/>
                <a:cs typeface="Courier New" pitchFamily="49" charset="0"/>
              </a:rPr>
              <a:t>match_parent</a:t>
            </a:r>
            <a:r>
              <a:rPr lang="en-US" altLang="en-US" sz="1200" b="1" dirty="0">
                <a:latin typeface="Courier New" pitchFamily="49" charset="0"/>
                <a:cs typeface="Courier New" pitchFamily="49" charset="0"/>
              </a:rPr>
              <a:t>"</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android:layout_height</a:t>
            </a:r>
            <a:r>
              <a:rPr lang="en-US" altLang="en-US" sz="1200" b="1" dirty="0">
                <a:latin typeface="Courier New" pitchFamily="49" charset="0"/>
                <a:cs typeface="Courier New" pitchFamily="49" charset="0"/>
              </a:rPr>
              <a:t>="</a:t>
            </a:r>
            <a:r>
              <a:rPr lang="en-US" altLang="en-US" sz="1200" b="1" dirty="0" err="1">
                <a:latin typeface="Courier New" pitchFamily="49" charset="0"/>
                <a:cs typeface="Courier New" pitchFamily="49" charset="0"/>
              </a:rPr>
              <a:t>match_parent</a:t>
            </a:r>
            <a:r>
              <a:rPr lang="en-US" altLang="en-US" sz="1200" b="1" dirty="0">
                <a:latin typeface="Courier New" pitchFamily="49" charset="0"/>
                <a:cs typeface="Courier New" pitchFamily="49" charset="0"/>
              </a:rPr>
              <a:t>"</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android:orientation</a:t>
            </a:r>
            <a:r>
              <a:rPr lang="en-US" altLang="en-US" sz="1200" b="1" dirty="0">
                <a:latin typeface="Courier New" pitchFamily="49" charset="0"/>
                <a:cs typeface="Courier New" pitchFamily="49" charset="0"/>
              </a:rPr>
              <a:t>="vertical"&gt;</a:t>
            </a:r>
          </a:p>
          <a:p>
            <a:pPr marL="0" indent="0">
              <a:buFont typeface="Wingdings" pitchFamily="2" charset="2"/>
              <a:buNone/>
            </a:pPr>
            <a:r>
              <a:rPr lang="en-US" altLang="en-US" sz="1200" b="1" dirty="0">
                <a:latin typeface="Courier New" pitchFamily="49" charset="0"/>
                <a:cs typeface="Courier New" pitchFamily="49" charset="0"/>
              </a:rPr>
              <a:t>    &lt;</a:t>
            </a:r>
            <a:r>
              <a:rPr lang="en-US" altLang="en-US" sz="1200" b="1" dirty="0" err="1">
                <a:latin typeface="Courier New" pitchFamily="49" charset="0"/>
                <a:cs typeface="Courier New" pitchFamily="49" charset="0"/>
              </a:rPr>
              <a:t>TextView</a:t>
            </a:r>
            <a:endParaRPr lang="en-US" altLang="en-US" sz="1200" b="1" dirty="0">
              <a:latin typeface="Courier New" pitchFamily="49" charset="0"/>
              <a:cs typeface="Courier New" pitchFamily="49" charset="0"/>
            </a:endParaRP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android:id</a:t>
            </a:r>
            <a:r>
              <a:rPr lang="en-US" altLang="en-US" sz="1200" b="1" dirty="0">
                <a:latin typeface="Courier New" pitchFamily="49" charset="0"/>
                <a:cs typeface="Courier New" pitchFamily="49" charset="0"/>
              </a:rPr>
              <a:t>="@+id/TextView01"</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android:text</a:t>
            </a:r>
            <a:r>
              <a:rPr lang="en-US" altLang="en-US" sz="1200" b="1" dirty="0">
                <a:latin typeface="Courier New" pitchFamily="49" charset="0"/>
                <a:cs typeface="Courier New" pitchFamily="49" charset="0"/>
              </a:rPr>
              <a:t>="Text View"</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android:layout_height</a:t>
            </a:r>
            <a:r>
              <a:rPr lang="en-US" altLang="en-US" sz="1200" b="1" dirty="0">
                <a:latin typeface="Courier New" pitchFamily="49" charset="0"/>
                <a:cs typeface="Courier New" pitchFamily="49" charset="0"/>
              </a:rPr>
              <a:t>="</a:t>
            </a:r>
            <a:r>
              <a:rPr lang="en-US" altLang="en-US" sz="1200" b="1" dirty="0" err="1">
                <a:latin typeface="Courier New" pitchFamily="49" charset="0"/>
                <a:cs typeface="Courier New" pitchFamily="49" charset="0"/>
              </a:rPr>
              <a:t>wrap_content</a:t>
            </a:r>
            <a:r>
              <a:rPr lang="en-US" altLang="en-US" sz="1200" b="1" dirty="0">
                <a:latin typeface="Courier New" pitchFamily="49" charset="0"/>
                <a:cs typeface="Courier New" pitchFamily="49" charset="0"/>
              </a:rPr>
              <a:t>"</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android:layout_width</a:t>
            </a:r>
            <a:r>
              <a:rPr lang="en-US" altLang="en-US" sz="1200" b="1" dirty="0">
                <a:latin typeface="Courier New" pitchFamily="49" charset="0"/>
                <a:cs typeface="Courier New" pitchFamily="49" charset="0"/>
              </a:rPr>
              <a:t>="</a:t>
            </a:r>
            <a:r>
              <a:rPr lang="en-US" altLang="en-US" sz="1200" b="1" dirty="0" err="1">
                <a:latin typeface="Courier New" pitchFamily="49" charset="0"/>
                <a:cs typeface="Courier New" pitchFamily="49" charset="0"/>
              </a:rPr>
              <a:t>match_parent</a:t>
            </a:r>
            <a:r>
              <a:rPr lang="en-US" altLang="en-US" sz="1200" b="1" dirty="0">
                <a:latin typeface="Courier New" pitchFamily="49" charset="0"/>
                <a:cs typeface="Courier New" pitchFamily="49" charset="0"/>
              </a:rPr>
              <a:t>" /&gt;</a:t>
            </a:r>
          </a:p>
          <a:p>
            <a:pPr marL="0" indent="0">
              <a:buFont typeface="Wingdings" pitchFamily="2" charset="2"/>
              <a:buNone/>
            </a:pPr>
            <a:r>
              <a:rPr lang="en-US" altLang="en-US" sz="1200" b="1" dirty="0">
                <a:latin typeface="Courier New" pitchFamily="49" charset="0"/>
                <a:cs typeface="Courier New" pitchFamily="49" charset="0"/>
              </a:rPr>
              <a:t>    &lt;Button</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android:id</a:t>
            </a:r>
            <a:r>
              <a:rPr lang="en-US" altLang="en-US" sz="1200" b="1" dirty="0">
                <a:latin typeface="Courier New" pitchFamily="49" charset="0"/>
                <a:cs typeface="Courier New" pitchFamily="49" charset="0"/>
              </a:rPr>
              <a:t>="@+id/Button01"</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android:layout_width</a:t>
            </a:r>
            <a:r>
              <a:rPr lang="en-US" altLang="en-US" sz="1200" b="1" dirty="0">
                <a:latin typeface="Courier New" pitchFamily="49" charset="0"/>
                <a:cs typeface="Courier New" pitchFamily="49" charset="0"/>
              </a:rPr>
              <a:t>="</a:t>
            </a:r>
            <a:r>
              <a:rPr lang="en-US" altLang="en-US" sz="1200" b="1" dirty="0" err="1">
                <a:latin typeface="Courier New" pitchFamily="49" charset="0"/>
                <a:cs typeface="Courier New" pitchFamily="49" charset="0"/>
              </a:rPr>
              <a:t>match_parent</a:t>
            </a:r>
            <a:r>
              <a:rPr lang="en-US" altLang="en-US" sz="1200" b="1" dirty="0">
                <a:latin typeface="Courier New" pitchFamily="49" charset="0"/>
                <a:cs typeface="Courier New" pitchFamily="49" charset="0"/>
              </a:rPr>
              <a:t>"</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android:layout_height</a:t>
            </a:r>
            <a:r>
              <a:rPr lang="en-US" altLang="en-US" sz="1200" b="1" dirty="0">
                <a:latin typeface="Courier New" pitchFamily="49" charset="0"/>
                <a:cs typeface="Courier New" pitchFamily="49" charset="0"/>
              </a:rPr>
              <a:t>="</a:t>
            </a:r>
            <a:r>
              <a:rPr lang="en-US" altLang="en-US" sz="1200" b="1" dirty="0" err="1">
                <a:latin typeface="Courier New" pitchFamily="49" charset="0"/>
                <a:cs typeface="Courier New" pitchFamily="49" charset="0"/>
              </a:rPr>
              <a:t>wrap_content</a:t>
            </a:r>
            <a:r>
              <a:rPr lang="en-US" altLang="en-US" sz="1200" b="1" dirty="0">
                <a:latin typeface="Courier New" pitchFamily="49" charset="0"/>
                <a:cs typeface="Courier New" pitchFamily="49" charset="0"/>
              </a:rPr>
              <a:t>"</a:t>
            </a:r>
          </a:p>
          <a:p>
            <a:pPr marL="0" indent="0">
              <a:buFont typeface="Wingdings" pitchFamily="2" charset="2"/>
              <a:buNone/>
            </a:pPr>
            <a:r>
              <a:rPr lang="en-US" altLang="en-US" sz="1200" b="1" dirty="0">
                <a:latin typeface="Courier New" pitchFamily="49" charset="0"/>
                <a:cs typeface="Courier New" pitchFamily="49" charset="0"/>
              </a:rPr>
              <a:t>        </a:t>
            </a:r>
            <a:r>
              <a:rPr lang="en-US" altLang="en-US" sz="1200" b="1" dirty="0" err="1">
                <a:latin typeface="Courier New" pitchFamily="49" charset="0"/>
                <a:cs typeface="Courier New" pitchFamily="49" charset="0"/>
              </a:rPr>
              <a:t>android:text</a:t>
            </a:r>
            <a:r>
              <a:rPr lang="en-US" altLang="en-US" sz="1200" b="1" dirty="0">
                <a:latin typeface="Courier New" pitchFamily="49" charset="0"/>
                <a:cs typeface="Courier New" pitchFamily="49" charset="0"/>
              </a:rPr>
              <a:t>="Press Me" /&gt;</a:t>
            </a:r>
          </a:p>
          <a:p>
            <a:pPr marL="0" indent="0">
              <a:buFont typeface="Wingdings" pitchFamily="2" charset="2"/>
              <a:buNone/>
            </a:pPr>
            <a:r>
              <a:rPr lang="en-US" altLang="en-US" sz="1200" b="1" dirty="0">
                <a:latin typeface="Courier New" pitchFamily="49" charset="0"/>
                <a:cs typeface="Courier New" pitchFamily="49" charset="0"/>
              </a:rPr>
              <a:t>&lt;/</a:t>
            </a:r>
            <a:r>
              <a:rPr lang="en-US" altLang="en-US" sz="1200" b="1" dirty="0" err="1">
                <a:latin typeface="Courier New" pitchFamily="49" charset="0"/>
                <a:cs typeface="Courier New" pitchFamily="49" charset="0"/>
              </a:rPr>
              <a:t>LinearLayout</a:t>
            </a:r>
            <a:r>
              <a:rPr lang="en-US" altLang="en-US" sz="1200" b="1" dirty="0">
                <a:latin typeface="Courier New" pitchFamily="49" charset="0"/>
                <a:cs typeface="Courier New" pitchFamily="49" charset="0"/>
              </a:rPr>
              <a:t>&gt;</a:t>
            </a:r>
          </a:p>
          <a:p>
            <a:pPr marL="0" indent="0">
              <a:buFont typeface="Wingdings" pitchFamily="2" charset="2"/>
              <a:buNone/>
            </a:pPr>
            <a:endParaRPr lang="en-US" altLang="en-US" sz="1200" b="1" dirty="0">
              <a:latin typeface="Courier New" pitchFamily="49" charset="0"/>
              <a:cs typeface="Courier New" pitchFamily="49" charset="0"/>
            </a:endParaRPr>
          </a:p>
        </p:txBody>
      </p:sp>
      <p:sp>
        <p:nvSpPr>
          <p:cNvPr id="3" name="TextBox 2"/>
          <p:cNvSpPr txBox="1"/>
          <p:nvPr/>
        </p:nvSpPr>
        <p:spPr>
          <a:xfrm>
            <a:off x="685800" y="57593"/>
            <a:ext cx="5105400" cy="584775"/>
          </a:xfrm>
          <a:prstGeom prst="rect">
            <a:avLst/>
          </a:prstGeom>
          <a:noFill/>
        </p:spPr>
        <p:txBody>
          <a:bodyPr wrap="square" rtlCol="0">
            <a:spAutoFit/>
          </a:bodyPr>
          <a:lstStyle/>
          <a:p>
            <a:r>
              <a:rPr lang="en-US" sz="3200" b="1" u="sng" dirty="0">
                <a:solidFill>
                  <a:srgbClr val="00B0F0"/>
                </a:solidFill>
              </a:rPr>
              <a:t>Linear Layout Example</a:t>
            </a:r>
            <a:endParaRPr lang="en-US" b="1" u="sng" dirty="0">
              <a:solidFill>
                <a:srgbClr val="00B0F0"/>
              </a:solidFill>
            </a:endParaRPr>
          </a:p>
        </p:txBody>
      </p:sp>
      <p:pic>
        <p:nvPicPr>
          <p:cNvPr id="4" name="Picture 2" descr="https://developer.android.com/images/kotlin/android-and-kotlin.png">
            <a:extLst>
              <a:ext uri="{FF2B5EF4-FFF2-40B4-BE49-F238E27FC236}">
                <a16:creationId xmlns:a16="http://schemas.microsoft.com/office/drawing/2014/main" id="{8E032E46-AA53-49D3-9F15-8DB96B43D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575D4F-C1BD-403F-9C51-3D17A7DD94E8}"/>
              </a:ext>
            </a:extLst>
          </p:cNvPr>
          <p:cNvSpPr txBox="1"/>
          <p:nvPr/>
        </p:nvSpPr>
        <p:spPr>
          <a:xfrm>
            <a:off x="4648200" y="1809750"/>
            <a:ext cx="4191000" cy="2585323"/>
          </a:xfrm>
          <a:prstGeom prst="rect">
            <a:avLst/>
          </a:prstGeom>
          <a:noFill/>
          <a:ln w="3175">
            <a:solidFill>
              <a:schemeClr val="accent1"/>
            </a:solidFill>
          </a:ln>
        </p:spPr>
        <p:txBody>
          <a:bodyPr wrap="square" rtlCol="0">
            <a:spAutoFit/>
          </a:bodyPr>
          <a:lstStyle/>
          <a:p>
            <a:r>
              <a:rPr lang="en-US" altLang="en-US" sz="1600" dirty="0"/>
              <a:t>Here’s an XML layout resource example of a </a:t>
            </a:r>
            <a:r>
              <a:rPr lang="en-US" altLang="en-US" sz="1600" dirty="0" err="1">
                <a:latin typeface="Courier New" pitchFamily="49" charset="0"/>
                <a:cs typeface="Courier New" pitchFamily="49" charset="0"/>
              </a:rPr>
              <a:t>LinearLayout</a:t>
            </a:r>
            <a:r>
              <a:rPr lang="en-US" altLang="en-US" sz="1600" dirty="0"/>
              <a:t> set to the size of the screen, containing one </a:t>
            </a:r>
            <a:r>
              <a:rPr lang="en-US" altLang="en-US" sz="1600" dirty="0" err="1">
                <a:latin typeface="Courier New" pitchFamily="49" charset="0"/>
                <a:cs typeface="Courier New" pitchFamily="49" charset="0"/>
              </a:rPr>
              <a:t>TextView</a:t>
            </a:r>
            <a:r>
              <a:rPr lang="en-US" altLang="en-US" sz="1600" dirty="0"/>
              <a:t> that is set to its  height and the width of the </a:t>
            </a:r>
            <a:r>
              <a:rPr lang="en-US" altLang="en-US" sz="1600" dirty="0" err="1">
                <a:latin typeface="Courier New" pitchFamily="49" charset="0"/>
                <a:cs typeface="Courier New" pitchFamily="49" charset="0"/>
              </a:rPr>
              <a:t>LinearLayout</a:t>
            </a:r>
            <a:r>
              <a:rPr lang="en-US" altLang="en-US" sz="1600" dirty="0">
                <a:latin typeface="Courier New" pitchFamily="49" charset="0"/>
                <a:cs typeface="Courier New" pitchFamily="49" charset="0"/>
              </a:rPr>
              <a:t>.</a:t>
            </a:r>
          </a:p>
          <a:p>
            <a:endParaRPr lang="en-US" altLang="en-US" sz="1600" dirty="0"/>
          </a:p>
          <a:p>
            <a:pPr>
              <a:defRPr/>
            </a:pPr>
            <a:r>
              <a:rPr lang="en-US" altLang="en-US" b="1" dirty="0" err="1">
                <a:latin typeface="Courier New" pitchFamily="49" charset="0"/>
                <a:cs typeface="Courier New" pitchFamily="49" charset="0"/>
              </a:rPr>
              <a:t>android:id</a:t>
            </a:r>
            <a:r>
              <a:rPr lang="en-US" altLang="en-US" b="1" dirty="0">
                <a:latin typeface="Courier New" pitchFamily="49" charset="0"/>
                <a:cs typeface="Courier New" pitchFamily="49" charset="0"/>
              </a:rPr>
              <a:t>="@+id/Button01"</a:t>
            </a:r>
          </a:p>
          <a:p>
            <a:endParaRPr lang="en-US" altLang="en-US" sz="1600" dirty="0"/>
          </a:p>
          <a:p>
            <a:r>
              <a:rPr lang="en-US" altLang="en-US" sz="1600" dirty="0"/>
              <a:t>If you want to access the component from xml to Kotlin code, you must configure the id for the component using the above line of code </a:t>
            </a:r>
            <a:endParaRPr lang="en-US" dirty="0"/>
          </a:p>
        </p:txBody>
      </p:sp>
    </p:spTree>
    <p:extLst>
      <p:ext uri="{BB962C8B-B14F-4D97-AF65-F5344CB8AC3E}">
        <p14:creationId xmlns:p14="http://schemas.microsoft.com/office/powerpoint/2010/main" val="70135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428750"/>
            <a:ext cx="2646817"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8A8228EE-D5CD-4250-98CF-F1217BDA3971}"/>
              </a:ext>
            </a:extLst>
          </p:cNvPr>
          <p:cNvSpPr/>
          <p:nvPr/>
        </p:nvSpPr>
        <p:spPr>
          <a:xfrm>
            <a:off x="1905000" y="285750"/>
            <a:ext cx="6476196" cy="584775"/>
          </a:xfrm>
          <a:prstGeom prst="rect">
            <a:avLst/>
          </a:prstGeom>
        </p:spPr>
        <p:txBody>
          <a:bodyPr wrap="none">
            <a:spAutoFit/>
          </a:bodyPr>
          <a:lstStyle/>
          <a:p>
            <a:r>
              <a:rPr lang="en-US" sz="3200" b="1" dirty="0">
                <a:solidFill>
                  <a:schemeClr val="bg2">
                    <a:lumMod val="50000"/>
                  </a:schemeClr>
                </a:solidFill>
              </a:rPr>
              <a:t>Hands on Example 1 - Table Layout</a:t>
            </a:r>
          </a:p>
        </p:txBody>
      </p:sp>
      <p:sp>
        <p:nvSpPr>
          <p:cNvPr id="4" name="Rectangle 3">
            <a:extLst>
              <a:ext uri="{FF2B5EF4-FFF2-40B4-BE49-F238E27FC236}">
                <a16:creationId xmlns:a16="http://schemas.microsoft.com/office/drawing/2014/main" id="{54BE01A2-397F-463F-808E-A42245FA120D}"/>
              </a:ext>
            </a:extLst>
          </p:cNvPr>
          <p:cNvSpPr/>
          <p:nvPr/>
        </p:nvSpPr>
        <p:spPr>
          <a:xfrm>
            <a:off x="0" y="1047750"/>
            <a:ext cx="6248400" cy="4016484"/>
          </a:xfrm>
          <a:prstGeom prst="rect">
            <a:avLst/>
          </a:prstGeom>
        </p:spPr>
        <p:txBody>
          <a:bodyPr wrap="square">
            <a:spAutoFit/>
          </a:bodyPr>
          <a:lstStyle/>
          <a:p>
            <a:r>
              <a:rPr lang="en-US" sz="1700" dirty="0"/>
              <a:t>&lt;</a:t>
            </a:r>
            <a:r>
              <a:rPr lang="en-US" sz="1700" dirty="0" err="1"/>
              <a:t>TableLayout</a:t>
            </a:r>
            <a:r>
              <a:rPr lang="en-US" sz="1700" dirty="0"/>
              <a:t> </a:t>
            </a:r>
            <a:r>
              <a:rPr lang="en-US" sz="1700" dirty="0" err="1"/>
              <a:t>xmlns:android</a:t>
            </a:r>
            <a:r>
              <a:rPr lang="en-US" sz="1700" dirty="0"/>
              <a:t>="http://schemas.android.com/</a:t>
            </a:r>
            <a:r>
              <a:rPr lang="en-US" sz="1700" dirty="0" err="1"/>
              <a:t>apk</a:t>
            </a:r>
            <a:r>
              <a:rPr lang="en-US" sz="1700" dirty="0"/>
              <a:t>/res/android"</a:t>
            </a:r>
          </a:p>
          <a:p>
            <a:r>
              <a:rPr lang="en-US" sz="1700" dirty="0"/>
              <a:t>    </a:t>
            </a:r>
            <a:r>
              <a:rPr lang="en-US" sz="1700" dirty="0" err="1"/>
              <a:t>android:orientation</a:t>
            </a:r>
            <a:r>
              <a:rPr lang="en-US" sz="1700" dirty="0"/>
              <a:t>="vertical"</a:t>
            </a:r>
          </a:p>
          <a:p>
            <a:r>
              <a:rPr lang="en-US" sz="1700" dirty="0"/>
              <a:t>    </a:t>
            </a:r>
            <a:r>
              <a:rPr lang="en-US" sz="1700" dirty="0" err="1"/>
              <a:t>android:layout_width</a:t>
            </a:r>
            <a:r>
              <a:rPr lang="en-US" sz="1700" dirty="0"/>
              <a:t>="</a:t>
            </a:r>
            <a:r>
              <a:rPr lang="en-US" sz="1700" dirty="0" err="1"/>
              <a:t>match_parent</a:t>
            </a:r>
            <a:r>
              <a:rPr lang="en-US" sz="1700" dirty="0"/>
              <a:t>"</a:t>
            </a:r>
          </a:p>
          <a:p>
            <a:r>
              <a:rPr lang="en-US" sz="1700" dirty="0"/>
              <a:t>    </a:t>
            </a:r>
            <a:r>
              <a:rPr lang="en-US" sz="1700" dirty="0" err="1"/>
              <a:t>android:layout_height</a:t>
            </a:r>
            <a:r>
              <a:rPr lang="en-US" sz="1700" dirty="0"/>
              <a:t>="</a:t>
            </a:r>
            <a:r>
              <a:rPr lang="en-US" sz="1700" dirty="0" err="1"/>
              <a:t>match_parent</a:t>
            </a:r>
            <a:r>
              <a:rPr lang="en-US" sz="1700" dirty="0"/>
              <a:t>"</a:t>
            </a:r>
          </a:p>
          <a:p>
            <a:r>
              <a:rPr lang="en-US" sz="1700" dirty="0"/>
              <a:t>    </a:t>
            </a:r>
            <a:r>
              <a:rPr lang="en-US" sz="1700" dirty="0" err="1"/>
              <a:t>android:stretchColumns</a:t>
            </a:r>
            <a:r>
              <a:rPr lang="en-US" sz="1700" dirty="0"/>
              <a:t>="1"&gt;</a:t>
            </a:r>
          </a:p>
          <a:p>
            <a:r>
              <a:rPr lang="en-US" sz="1700" dirty="0"/>
              <a:t>    &lt;</a:t>
            </a:r>
            <a:r>
              <a:rPr lang="en-US" sz="1700" dirty="0" err="1"/>
              <a:t>TableRow</a:t>
            </a:r>
            <a:r>
              <a:rPr lang="en-US" sz="1700" dirty="0"/>
              <a:t> </a:t>
            </a:r>
            <a:r>
              <a:rPr lang="en-US" sz="1700" dirty="0" err="1"/>
              <a:t>android:padding</a:t>
            </a:r>
            <a:r>
              <a:rPr lang="en-US" sz="1700" dirty="0"/>
              <a:t>="5dip"&gt;</a:t>
            </a:r>
          </a:p>
          <a:p>
            <a:r>
              <a:rPr lang="en-US" sz="1700" dirty="0"/>
              <a:t>        &lt;</a:t>
            </a:r>
            <a:r>
              <a:rPr lang="en-US" sz="1700" dirty="0" err="1"/>
              <a:t>TextView</a:t>
            </a:r>
            <a:endParaRPr lang="en-US" sz="1700" dirty="0"/>
          </a:p>
          <a:p>
            <a:r>
              <a:rPr lang="en-US" sz="1700" dirty="0"/>
              <a:t>            </a:t>
            </a:r>
            <a:r>
              <a:rPr lang="en-US" sz="1700" dirty="0" err="1"/>
              <a:t>android:layout_height</a:t>
            </a:r>
            <a:r>
              <a:rPr lang="en-US" sz="1700" dirty="0"/>
              <a:t>="</a:t>
            </a:r>
            <a:r>
              <a:rPr lang="en-US" sz="1700" dirty="0" err="1"/>
              <a:t>wrap_content</a:t>
            </a:r>
            <a:r>
              <a:rPr lang="en-US" sz="1700" dirty="0"/>
              <a:t>"</a:t>
            </a:r>
          </a:p>
          <a:p>
            <a:r>
              <a:rPr lang="en-US" sz="1700" dirty="0"/>
              <a:t>            </a:t>
            </a:r>
            <a:r>
              <a:rPr lang="en-US" sz="1700" dirty="0" err="1"/>
              <a:t>android:text</a:t>
            </a:r>
            <a:r>
              <a:rPr lang="en-US" sz="1700" dirty="0"/>
              <a:t>="New Product Form"</a:t>
            </a:r>
          </a:p>
          <a:p>
            <a:r>
              <a:rPr lang="en-US" sz="1700" dirty="0"/>
              <a:t>            </a:t>
            </a:r>
            <a:r>
              <a:rPr lang="en-US" sz="1700" dirty="0" err="1"/>
              <a:t>android:typeface</a:t>
            </a:r>
            <a:r>
              <a:rPr lang="en-US" sz="1700" dirty="0"/>
              <a:t>="serif"</a:t>
            </a:r>
          </a:p>
          <a:p>
            <a:r>
              <a:rPr lang="en-US" sz="1700" dirty="0"/>
              <a:t>            </a:t>
            </a:r>
            <a:r>
              <a:rPr lang="en-US" sz="1700" dirty="0" err="1"/>
              <a:t>android:layout_span</a:t>
            </a:r>
            <a:r>
              <a:rPr lang="en-US" sz="1700" dirty="0"/>
              <a:t>="2"</a:t>
            </a:r>
          </a:p>
          <a:p>
            <a:r>
              <a:rPr lang="en-US" sz="1700" dirty="0"/>
              <a:t>            </a:t>
            </a:r>
            <a:r>
              <a:rPr lang="en-US" sz="1700" dirty="0" err="1"/>
              <a:t>android:gravity</a:t>
            </a:r>
            <a:r>
              <a:rPr lang="en-US" sz="1700" dirty="0"/>
              <a:t>="</a:t>
            </a:r>
            <a:r>
              <a:rPr lang="en-US" sz="1700" dirty="0" err="1"/>
              <a:t>center_horizontal</a:t>
            </a:r>
            <a:r>
              <a:rPr lang="en-US" sz="1700" dirty="0"/>
              <a:t>"</a:t>
            </a:r>
          </a:p>
          <a:p>
            <a:r>
              <a:rPr lang="en-US" sz="1700" dirty="0"/>
              <a:t>            </a:t>
            </a:r>
            <a:r>
              <a:rPr lang="en-US" sz="1700" dirty="0" err="1"/>
              <a:t>android:textSize</a:t>
            </a:r>
            <a:r>
              <a:rPr lang="en-US" sz="1700" dirty="0"/>
              <a:t>="20sp" /&gt;</a:t>
            </a:r>
          </a:p>
          <a:p>
            <a:r>
              <a:rPr lang="en-US" sz="1700" dirty="0"/>
              <a:t>    &lt;/</a:t>
            </a:r>
            <a:r>
              <a:rPr lang="en-US" sz="1700" dirty="0" err="1"/>
              <a:t>TableRow</a:t>
            </a:r>
            <a:r>
              <a:rPr lang="en-US" sz="1700" dirty="0"/>
              <a:t>&gt;</a:t>
            </a:r>
          </a:p>
        </p:txBody>
      </p:sp>
    </p:spTree>
    <p:extLst>
      <p:ext uri="{BB962C8B-B14F-4D97-AF65-F5344CB8AC3E}">
        <p14:creationId xmlns:p14="http://schemas.microsoft.com/office/powerpoint/2010/main" val="282786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8228EE-D5CD-4250-98CF-F1217BDA3971}"/>
              </a:ext>
            </a:extLst>
          </p:cNvPr>
          <p:cNvSpPr/>
          <p:nvPr/>
        </p:nvSpPr>
        <p:spPr>
          <a:xfrm>
            <a:off x="1905000" y="285750"/>
            <a:ext cx="6476196" cy="584775"/>
          </a:xfrm>
          <a:prstGeom prst="rect">
            <a:avLst/>
          </a:prstGeom>
        </p:spPr>
        <p:txBody>
          <a:bodyPr wrap="none">
            <a:spAutoFit/>
          </a:bodyPr>
          <a:lstStyle/>
          <a:p>
            <a:r>
              <a:rPr lang="en-US" sz="3200" b="1" dirty="0">
                <a:solidFill>
                  <a:schemeClr val="bg2">
                    <a:lumMod val="50000"/>
                  </a:schemeClr>
                </a:solidFill>
              </a:rPr>
              <a:t>Hands on Example 1 - Table Layout</a:t>
            </a:r>
          </a:p>
        </p:txBody>
      </p:sp>
      <p:sp>
        <p:nvSpPr>
          <p:cNvPr id="4" name="Rectangle 3">
            <a:extLst>
              <a:ext uri="{FF2B5EF4-FFF2-40B4-BE49-F238E27FC236}">
                <a16:creationId xmlns:a16="http://schemas.microsoft.com/office/drawing/2014/main" id="{54BE01A2-397F-463F-808E-A42245FA120D}"/>
              </a:ext>
            </a:extLst>
          </p:cNvPr>
          <p:cNvSpPr/>
          <p:nvPr/>
        </p:nvSpPr>
        <p:spPr>
          <a:xfrm>
            <a:off x="0" y="1047750"/>
            <a:ext cx="4800600" cy="4278094"/>
          </a:xfrm>
          <a:prstGeom prst="rect">
            <a:avLst/>
          </a:prstGeom>
        </p:spPr>
        <p:txBody>
          <a:bodyPr wrap="square">
            <a:spAutoFit/>
          </a:bodyPr>
          <a:lstStyle/>
          <a:p>
            <a:r>
              <a:rPr lang="en-US" sz="1650" dirty="0"/>
              <a:t>&lt;</a:t>
            </a:r>
            <a:r>
              <a:rPr lang="en-US" sz="1650" dirty="0" err="1"/>
              <a:t>TableRow</a:t>
            </a:r>
            <a:r>
              <a:rPr lang="en-US" sz="1650" dirty="0"/>
              <a:t>&gt;</a:t>
            </a:r>
          </a:p>
          <a:p>
            <a:r>
              <a:rPr lang="en-US" sz="1650" dirty="0"/>
              <a:t>        &lt;</a:t>
            </a:r>
            <a:r>
              <a:rPr lang="en-US" sz="1650" dirty="0" err="1"/>
              <a:t>TextView</a:t>
            </a:r>
            <a:endParaRPr lang="en-US" sz="1650" dirty="0"/>
          </a:p>
          <a:p>
            <a:r>
              <a:rPr lang="en-US" sz="1650" dirty="0"/>
              <a:t>            </a:t>
            </a:r>
            <a:r>
              <a:rPr lang="en-US" sz="1650" dirty="0" err="1"/>
              <a:t>android:layout_height</a:t>
            </a:r>
            <a:r>
              <a:rPr lang="en-US" sz="1650" dirty="0"/>
              <a:t>="</a:t>
            </a:r>
            <a:r>
              <a:rPr lang="en-US" sz="1650" dirty="0" err="1"/>
              <a:t>wrap_content</a:t>
            </a:r>
            <a:r>
              <a:rPr lang="en-US" sz="1650" dirty="0"/>
              <a:t>"</a:t>
            </a:r>
          </a:p>
          <a:p>
            <a:r>
              <a:rPr lang="en-US" sz="1650" dirty="0"/>
              <a:t>            </a:t>
            </a:r>
            <a:r>
              <a:rPr lang="en-US" sz="1650" dirty="0" err="1"/>
              <a:t>android:text</a:t>
            </a:r>
            <a:r>
              <a:rPr lang="en-US" sz="1650" dirty="0"/>
              <a:t>="Product Code:"/&gt;</a:t>
            </a:r>
          </a:p>
          <a:p>
            <a:r>
              <a:rPr lang="en-US" sz="1650" dirty="0"/>
              <a:t>        &lt;</a:t>
            </a:r>
            <a:r>
              <a:rPr lang="en-US" sz="1650" dirty="0" err="1"/>
              <a:t>EditText</a:t>
            </a:r>
            <a:endParaRPr lang="en-US" sz="1650" dirty="0"/>
          </a:p>
          <a:p>
            <a:r>
              <a:rPr lang="en-US" sz="1650" dirty="0"/>
              <a:t>            </a:t>
            </a:r>
            <a:r>
              <a:rPr lang="en-US" sz="1650" dirty="0" err="1"/>
              <a:t>android:id</a:t>
            </a:r>
            <a:r>
              <a:rPr lang="en-US" sz="1650" dirty="0"/>
              <a:t>="@+id/</a:t>
            </a:r>
            <a:r>
              <a:rPr lang="en-US" sz="1650" dirty="0" err="1"/>
              <a:t>prod_code</a:t>
            </a:r>
            <a:r>
              <a:rPr lang="en-US" sz="1650" dirty="0"/>
              <a:t>"</a:t>
            </a:r>
          </a:p>
          <a:p>
            <a:r>
              <a:rPr lang="en-US" sz="1650" dirty="0"/>
              <a:t>            </a:t>
            </a:r>
            <a:r>
              <a:rPr lang="en-US" sz="1650" dirty="0" err="1"/>
              <a:t>android:layout_height</a:t>
            </a:r>
            <a:r>
              <a:rPr lang="en-US" sz="1650" dirty="0"/>
              <a:t>="</a:t>
            </a:r>
            <a:r>
              <a:rPr lang="en-US" sz="1650" dirty="0" err="1"/>
              <a:t>wrap_content</a:t>
            </a:r>
            <a:r>
              <a:rPr lang="en-US" sz="1650" dirty="0"/>
              <a:t>"/&gt;</a:t>
            </a:r>
          </a:p>
          <a:p>
            <a:r>
              <a:rPr lang="en-US" sz="1650" dirty="0"/>
              <a:t>    &lt;/</a:t>
            </a:r>
            <a:r>
              <a:rPr lang="en-US" sz="1650" dirty="0" err="1"/>
              <a:t>TableRow</a:t>
            </a:r>
            <a:r>
              <a:rPr lang="en-US" sz="1650" dirty="0"/>
              <a:t>&gt;</a:t>
            </a:r>
          </a:p>
          <a:p>
            <a:r>
              <a:rPr lang="en-US" sz="1650" dirty="0"/>
              <a:t>    &lt;</a:t>
            </a:r>
            <a:r>
              <a:rPr lang="en-US" sz="1650" dirty="0" err="1"/>
              <a:t>TableRow</a:t>
            </a:r>
            <a:r>
              <a:rPr lang="en-US" sz="1650" dirty="0"/>
              <a:t>&gt;</a:t>
            </a:r>
          </a:p>
          <a:p>
            <a:r>
              <a:rPr lang="en-US" sz="1650" dirty="0"/>
              <a:t>        &lt;</a:t>
            </a:r>
            <a:r>
              <a:rPr lang="en-US" sz="1650" dirty="0" err="1"/>
              <a:t>TextView</a:t>
            </a:r>
            <a:endParaRPr lang="en-US" sz="1650" dirty="0"/>
          </a:p>
          <a:p>
            <a:r>
              <a:rPr lang="en-US" sz="1650" dirty="0"/>
              <a:t>            </a:t>
            </a:r>
            <a:r>
              <a:rPr lang="en-US" sz="1650" dirty="0" err="1"/>
              <a:t>android:layout_height</a:t>
            </a:r>
            <a:r>
              <a:rPr lang="en-US" sz="1650" dirty="0"/>
              <a:t>="</a:t>
            </a:r>
            <a:r>
              <a:rPr lang="en-US" sz="1650" dirty="0" err="1"/>
              <a:t>wrap_content</a:t>
            </a:r>
            <a:r>
              <a:rPr lang="en-US" sz="1650" dirty="0"/>
              <a:t>"</a:t>
            </a:r>
          </a:p>
          <a:p>
            <a:r>
              <a:rPr lang="en-US" sz="1650" dirty="0"/>
              <a:t>            </a:t>
            </a:r>
            <a:r>
              <a:rPr lang="en-US" sz="1650" dirty="0" err="1"/>
              <a:t>android:text</a:t>
            </a:r>
            <a:r>
              <a:rPr lang="en-US" sz="1650" dirty="0"/>
              <a:t>="Product Name:" /&gt;</a:t>
            </a:r>
          </a:p>
          <a:p>
            <a:r>
              <a:rPr lang="en-US" sz="1650" dirty="0"/>
              <a:t>        &lt;</a:t>
            </a:r>
            <a:r>
              <a:rPr lang="en-US" sz="1650" dirty="0" err="1"/>
              <a:t>EditText</a:t>
            </a:r>
            <a:endParaRPr lang="en-US" sz="1650" dirty="0"/>
          </a:p>
          <a:p>
            <a:r>
              <a:rPr lang="en-US" sz="1650" dirty="0"/>
              <a:t>            </a:t>
            </a:r>
            <a:r>
              <a:rPr lang="en-US" sz="1650" dirty="0" err="1"/>
              <a:t>android:id</a:t>
            </a:r>
            <a:r>
              <a:rPr lang="en-US" sz="1650" dirty="0"/>
              <a:t>="@+id/</a:t>
            </a:r>
            <a:r>
              <a:rPr lang="en-US" sz="1650" dirty="0" err="1"/>
              <a:t>prod_name</a:t>
            </a:r>
            <a:r>
              <a:rPr lang="en-US" sz="1650" dirty="0"/>
              <a:t>"</a:t>
            </a:r>
          </a:p>
          <a:p>
            <a:r>
              <a:rPr lang="en-US" sz="1650" dirty="0"/>
              <a:t>            </a:t>
            </a:r>
            <a:r>
              <a:rPr lang="en-US" sz="1650" dirty="0" err="1"/>
              <a:t>android:layout_height</a:t>
            </a:r>
            <a:r>
              <a:rPr lang="en-US" sz="1650" dirty="0"/>
              <a:t>="</a:t>
            </a:r>
            <a:r>
              <a:rPr lang="en-US" sz="1650" dirty="0" err="1"/>
              <a:t>wrap_content</a:t>
            </a:r>
            <a:r>
              <a:rPr lang="en-US" sz="1650" dirty="0"/>
              <a:t>"/&gt;</a:t>
            </a:r>
          </a:p>
          <a:p>
            <a:r>
              <a:rPr lang="en-US" sz="1650" dirty="0"/>
              <a:t>    &lt;/</a:t>
            </a:r>
            <a:r>
              <a:rPr lang="en-US" sz="1650" dirty="0" err="1"/>
              <a:t>TableRow</a:t>
            </a:r>
            <a:r>
              <a:rPr lang="en-US" sz="1650" dirty="0"/>
              <a:t>&gt;</a:t>
            </a:r>
          </a:p>
        </p:txBody>
      </p:sp>
      <p:sp>
        <p:nvSpPr>
          <p:cNvPr id="3" name="Rectangle 2">
            <a:extLst>
              <a:ext uri="{FF2B5EF4-FFF2-40B4-BE49-F238E27FC236}">
                <a16:creationId xmlns:a16="http://schemas.microsoft.com/office/drawing/2014/main" id="{0EE42DDA-5589-4AAC-92AB-74461332A8E1}"/>
              </a:ext>
            </a:extLst>
          </p:cNvPr>
          <p:cNvSpPr/>
          <p:nvPr/>
        </p:nvSpPr>
        <p:spPr>
          <a:xfrm>
            <a:off x="4495800" y="991433"/>
            <a:ext cx="4572000" cy="4247317"/>
          </a:xfrm>
          <a:prstGeom prst="rect">
            <a:avLst/>
          </a:prstGeom>
        </p:spPr>
        <p:txBody>
          <a:bodyPr>
            <a:spAutoFit/>
          </a:bodyPr>
          <a:lstStyle/>
          <a:p>
            <a:r>
              <a:rPr lang="en-US" dirty="0"/>
              <a:t> </a:t>
            </a:r>
            <a:r>
              <a:rPr lang="en-US" sz="1400" dirty="0"/>
              <a:t>&lt;</a:t>
            </a:r>
            <a:r>
              <a:rPr lang="en-US" sz="1400" dirty="0" err="1"/>
              <a:t>TableRow</a:t>
            </a:r>
            <a:r>
              <a:rPr lang="en-US" sz="1400" dirty="0"/>
              <a:t>&gt;</a:t>
            </a:r>
          </a:p>
          <a:p>
            <a:r>
              <a:rPr lang="en-US" sz="1400" dirty="0"/>
              <a:t>        &lt;</a:t>
            </a:r>
            <a:r>
              <a:rPr lang="en-US" sz="1400" dirty="0" err="1"/>
              <a:t>TextView</a:t>
            </a:r>
            <a:endParaRPr lang="en-US" sz="1400" dirty="0"/>
          </a:p>
          <a:p>
            <a:r>
              <a:rPr lang="en-US" sz="1400" dirty="0"/>
              <a:t>            </a:t>
            </a:r>
            <a:r>
              <a:rPr lang="en-US" sz="1400" dirty="0" err="1"/>
              <a:t>android:layout_height</a:t>
            </a:r>
            <a:r>
              <a:rPr lang="en-US" sz="1400" dirty="0"/>
              <a:t>="</a:t>
            </a:r>
            <a:r>
              <a:rPr lang="en-US" sz="1400" dirty="0" err="1"/>
              <a:t>wrap_content</a:t>
            </a:r>
            <a:r>
              <a:rPr lang="en-US" sz="1400" dirty="0"/>
              <a:t>"</a:t>
            </a:r>
          </a:p>
          <a:p>
            <a:r>
              <a:rPr lang="en-US" sz="1400" dirty="0"/>
              <a:t>            </a:t>
            </a:r>
            <a:r>
              <a:rPr lang="en-US" sz="1400" dirty="0" err="1"/>
              <a:t>android:text</a:t>
            </a:r>
            <a:r>
              <a:rPr lang="en-US" sz="1400" dirty="0"/>
              <a:t>="Product Price:" /&gt;</a:t>
            </a:r>
          </a:p>
          <a:p>
            <a:r>
              <a:rPr lang="en-US" sz="1400" dirty="0"/>
              <a:t>        &lt;</a:t>
            </a:r>
            <a:r>
              <a:rPr lang="en-US" sz="1400" dirty="0" err="1"/>
              <a:t>EditText</a:t>
            </a:r>
            <a:endParaRPr lang="en-US" sz="1400" dirty="0"/>
          </a:p>
          <a:p>
            <a:r>
              <a:rPr lang="en-US" sz="1400" dirty="0"/>
              <a:t>            </a:t>
            </a:r>
            <a:r>
              <a:rPr lang="en-US" sz="1400" dirty="0" err="1"/>
              <a:t>android:id</a:t>
            </a:r>
            <a:r>
              <a:rPr lang="en-US" sz="1400" dirty="0"/>
              <a:t>="@+id/</a:t>
            </a:r>
            <a:r>
              <a:rPr lang="en-US" sz="1400" dirty="0" err="1"/>
              <a:t>prod_price</a:t>
            </a:r>
            <a:r>
              <a:rPr lang="en-US" sz="1400" dirty="0"/>
              <a:t>"</a:t>
            </a:r>
          </a:p>
          <a:p>
            <a:r>
              <a:rPr lang="en-US" sz="1400" dirty="0"/>
              <a:t>            </a:t>
            </a:r>
            <a:r>
              <a:rPr lang="en-US" sz="1400" dirty="0" err="1"/>
              <a:t>android:layout_height</a:t>
            </a:r>
            <a:r>
              <a:rPr lang="en-US" sz="1400" dirty="0"/>
              <a:t>="</a:t>
            </a:r>
            <a:r>
              <a:rPr lang="en-US" sz="1400" dirty="0" err="1"/>
              <a:t>wrap_content</a:t>
            </a:r>
            <a:r>
              <a:rPr lang="en-US" sz="1400" dirty="0"/>
              <a:t>" /&gt;</a:t>
            </a:r>
          </a:p>
          <a:p>
            <a:r>
              <a:rPr lang="en-US" sz="1400" dirty="0"/>
              <a:t>    &lt;/</a:t>
            </a:r>
            <a:r>
              <a:rPr lang="en-US" sz="1400" dirty="0" err="1"/>
              <a:t>TableRow</a:t>
            </a:r>
            <a:r>
              <a:rPr lang="en-US" sz="1400" dirty="0"/>
              <a:t>&gt;</a:t>
            </a:r>
          </a:p>
          <a:p>
            <a:r>
              <a:rPr lang="en-US" sz="1400" dirty="0"/>
              <a:t>    &lt;</a:t>
            </a:r>
            <a:r>
              <a:rPr lang="en-US" sz="1400" dirty="0" err="1"/>
              <a:t>TableRow</a:t>
            </a:r>
            <a:r>
              <a:rPr lang="en-US" sz="1400" dirty="0"/>
              <a:t>&gt;</a:t>
            </a:r>
          </a:p>
          <a:p>
            <a:r>
              <a:rPr lang="en-US" sz="1400" dirty="0"/>
              <a:t>        &lt;Button</a:t>
            </a:r>
          </a:p>
          <a:p>
            <a:r>
              <a:rPr lang="en-US" sz="1400" dirty="0"/>
              <a:t>            </a:t>
            </a:r>
            <a:r>
              <a:rPr lang="en-US" sz="1400" dirty="0" err="1"/>
              <a:t>android:id</a:t>
            </a:r>
            <a:r>
              <a:rPr lang="en-US" sz="1400" dirty="0"/>
              <a:t>="@+id/</a:t>
            </a:r>
            <a:r>
              <a:rPr lang="en-US" sz="1400" dirty="0" err="1"/>
              <a:t>add_button</a:t>
            </a:r>
            <a:r>
              <a:rPr lang="en-US" sz="1400" dirty="0"/>
              <a:t>"</a:t>
            </a:r>
          </a:p>
          <a:p>
            <a:r>
              <a:rPr lang="en-US" sz="1400" dirty="0"/>
              <a:t>            </a:t>
            </a:r>
            <a:r>
              <a:rPr lang="en-US" sz="1400" dirty="0" err="1"/>
              <a:t>android:text</a:t>
            </a:r>
            <a:r>
              <a:rPr lang="en-US" sz="1400" dirty="0"/>
              <a:t>="Add Product"</a:t>
            </a:r>
          </a:p>
          <a:p>
            <a:r>
              <a:rPr lang="en-US" sz="1400" dirty="0"/>
              <a:t>            </a:t>
            </a:r>
            <a:r>
              <a:rPr lang="en-US" sz="1400" dirty="0" err="1"/>
              <a:t>android:layout_height</a:t>
            </a:r>
            <a:r>
              <a:rPr lang="en-US" sz="1400" dirty="0"/>
              <a:t>="</a:t>
            </a:r>
            <a:r>
              <a:rPr lang="en-US" sz="1400" dirty="0" err="1"/>
              <a:t>wrap_content</a:t>
            </a:r>
            <a:r>
              <a:rPr lang="en-US" sz="1400" dirty="0"/>
              <a:t>" /&gt;</a:t>
            </a:r>
          </a:p>
          <a:p>
            <a:r>
              <a:rPr lang="en-US" sz="1400" dirty="0"/>
              <a:t>        &lt;Button</a:t>
            </a:r>
          </a:p>
          <a:p>
            <a:r>
              <a:rPr lang="en-US" sz="1400" dirty="0"/>
              <a:t>            </a:t>
            </a:r>
            <a:r>
              <a:rPr lang="en-US" sz="1400" dirty="0" err="1"/>
              <a:t>android:id</a:t>
            </a:r>
            <a:r>
              <a:rPr lang="en-US" sz="1400" dirty="0"/>
              <a:t>="@+id/</a:t>
            </a:r>
            <a:r>
              <a:rPr lang="en-US" sz="1400" dirty="0" err="1"/>
              <a:t>cancel_button</a:t>
            </a:r>
            <a:r>
              <a:rPr lang="en-US" sz="1400" dirty="0"/>
              <a:t>"</a:t>
            </a:r>
          </a:p>
          <a:p>
            <a:r>
              <a:rPr lang="en-US" sz="1400" dirty="0"/>
              <a:t>            </a:t>
            </a:r>
            <a:r>
              <a:rPr lang="en-US" sz="1400" dirty="0" err="1"/>
              <a:t>android:text</a:t>
            </a:r>
            <a:r>
              <a:rPr lang="en-US" sz="1400" dirty="0"/>
              <a:t>="Cancel"</a:t>
            </a:r>
          </a:p>
          <a:p>
            <a:r>
              <a:rPr lang="en-US" sz="1400" dirty="0"/>
              <a:t>            </a:t>
            </a:r>
            <a:r>
              <a:rPr lang="en-US" sz="1400" dirty="0" err="1"/>
              <a:t>android:layout_height</a:t>
            </a:r>
            <a:r>
              <a:rPr lang="en-US" sz="1400" dirty="0"/>
              <a:t>="</a:t>
            </a:r>
            <a:r>
              <a:rPr lang="en-US" sz="1400" dirty="0" err="1"/>
              <a:t>wrap_content</a:t>
            </a:r>
            <a:r>
              <a:rPr lang="en-US" sz="1400" dirty="0"/>
              <a:t>" /&gt;</a:t>
            </a:r>
          </a:p>
          <a:p>
            <a:r>
              <a:rPr lang="en-US" sz="1400" dirty="0"/>
              <a:t>    &lt;/</a:t>
            </a:r>
            <a:r>
              <a:rPr lang="en-US" sz="1400" dirty="0" err="1"/>
              <a:t>TableRow</a:t>
            </a:r>
            <a:r>
              <a:rPr lang="en-US" sz="1400" dirty="0"/>
              <a:t>&gt;</a:t>
            </a:r>
          </a:p>
          <a:p>
            <a:r>
              <a:rPr lang="en-US" sz="1400" dirty="0"/>
              <a:t>&lt;/</a:t>
            </a:r>
            <a:r>
              <a:rPr lang="en-US" sz="1400" dirty="0" err="1"/>
              <a:t>TableLayout</a:t>
            </a:r>
            <a:r>
              <a:rPr lang="en-US" sz="1400" dirty="0"/>
              <a:t>&gt;</a:t>
            </a:r>
            <a:endParaRPr lang="en-US" dirty="0"/>
          </a:p>
        </p:txBody>
      </p:sp>
    </p:spTree>
    <p:extLst>
      <p:ext uri="{BB962C8B-B14F-4D97-AF65-F5344CB8AC3E}">
        <p14:creationId xmlns:p14="http://schemas.microsoft.com/office/powerpoint/2010/main" val="408444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F19B-EBA1-4F3E-9FBA-7437439573E6}"/>
              </a:ext>
            </a:extLst>
          </p:cNvPr>
          <p:cNvSpPr>
            <a:spLocks noGrp="1"/>
          </p:cNvSpPr>
          <p:nvPr>
            <p:ph type="title"/>
          </p:nvPr>
        </p:nvSpPr>
        <p:spPr/>
        <p:txBody>
          <a:bodyPr/>
          <a:lstStyle/>
          <a:p>
            <a:r>
              <a:rPr lang="en-US" dirty="0" err="1"/>
              <a:t>MainActivity.kt</a:t>
            </a:r>
            <a:endParaRPr lang="en-US" dirty="0"/>
          </a:p>
        </p:txBody>
      </p:sp>
      <p:sp>
        <p:nvSpPr>
          <p:cNvPr id="3" name="Content Placeholder 2">
            <a:extLst>
              <a:ext uri="{FF2B5EF4-FFF2-40B4-BE49-F238E27FC236}">
                <a16:creationId xmlns:a16="http://schemas.microsoft.com/office/drawing/2014/main" id="{CDF31E78-5EC4-4EC3-93F3-40566A20436D}"/>
              </a:ext>
            </a:extLst>
          </p:cNvPr>
          <p:cNvSpPr>
            <a:spLocks noGrp="1"/>
          </p:cNvSpPr>
          <p:nvPr>
            <p:ph idx="1"/>
          </p:nvPr>
        </p:nvSpPr>
        <p:spPr>
          <a:xfrm>
            <a:off x="228600" y="1200150"/>
            <a:ext cx="8458200" cy="3863339"/>
          </a:xfrm>
        </p:spPr>
        <p:txBody>
          <a:bodyPr>
            <a:normAutofit fontScale="62500" lnSpcReduction="20000"/>
          </a:bodyPr>
          <a:lstStyle/>
          <a:p>
            <a:pPr marL="89154" indent="0">
              <a:buNone/>
            </a:pPr>
            <a:r>
              <a:rPr lang="en-US" dirty="0"/>
              <a:t>import </a:t>
            </a:r>
            <a:r>
              <a:rPr lang="en-US" dirty="0" err="1"/>
              <a:t>androidx.appcompat.app.AppCompatActivity</a:t>
            </a:r>
            <a:endParaRPr lang="en-US" dirty="0"/>
          </a:p>
          <a:p>
            <a:pPr marL="89154" indent="0">
              <a:buNone/>
            </a:pPr>
            <a:r>
              <a:rPr lang="en-US" dirty="0"/>
              <a:t>import </a:t>
            </a:r>
            <a:r>
              <a:rPr lang="en-US" dirty="0" err="1"/>
              <a:t>android.os.Bundle</a:t>
            </a:r>
            <a:endParaRPr lang="en-US" dirty="0"/>
          </a:p>
          <a:p>
            <a:pPr marL="89154" indent="0">
              <a:buNone/>
            </a:pPr>
            <a:r>
              <a:rPr lang="en-US" dirty="0"/>
              <a:t>import </a:t>
            </a:r>
            <a:r>
              <a:rPr lang="en-US" dirty="0" err="1"/>
              <a:t>android.widget.Button</a:t>
            </a:r>
            <a:endParaRPr lang="en-US" dirty="0"/>
          </a:p>
          <a:p>
            <a:pPr marL="89154" indent="0">
              <a:buNone/>
            </a:pPr>
            <a:r>
              <a:rPr lang="en-US" dirty="0"/>
              <a:t>import </a:t>
            </a:r>
            <a:r>
              <a:rPr lang="en-US" dirty="0" err="1"/>
              <a:t>android.widget.Toast</a:t>
            </a:r>
            <a:endParaRPr lang="en-US" dirty="0"/>
          </a:p>
          <a:p>
            <a:pPr marL="89154" indent="0">
              <a:buNone/>
            </a:pPr>
            <a:endParaRPr lang="en-US" dirty="0"/>
          </a:p>
          <a:p>
            <a:pPr marL="89154" indent="0">
              <a:buNone/>
            </a:pPr>
            <a:r>
              <a:rPr lang="en-US" dirty="0"/>
              <a:t>class </a:t>
            </a:r>
            <a:r>
              <a:rPr lang="en-US" dirty="0" err="1"/>
              <a:t>MainActivity</a:t>
            </a:r>
            <a:r>
              <a:rPr lang="en-US" dirty="0"/>
              <a:t> : </a:t>
            </a:r>
            <a:r>
              <a:rPr lang="en-US" dirty="0" err="1"/>
              <a:t>AppCompatActivity</a:t>
            </a:r>
            <a:r>
              <a:rPr lang="en-US" dirty="0"/>
              <a:t>() {</a:t>
            </a:r>
          </a:p>
          <a:p>
            <a:pPr marL="89154" indent="0">
              <a:buNone/>
            </a:pPr>
            <a:r>
              <a:rPr lang="en-US" dirty="0"/>
              <a:t>    override fun </a:t>
            </a:r>
            <a:r>
              <a:rPr lang="en-US" dirty="0" err="1"/>
              <a:t>onCreate</a:t>
            </a:r>
            <a:r>
              <a:rPr lang="en-US" dirty="0"/>
              <a:t>(</a:t>
            </a:r>
            <a:r>
              <a:rPr lang="en-US" dirty="0" err="1"/>
              <a:t>savedInstanceState</a:t>
            </a:r>
            <a:r>
              <a:rPr lang="en-US" dirty="0"/>
              <a:t>: Bundle?) {</a:t>
            </a:r>
          </a:p>
          <a:p>
            <a:pPr marL="89154" indent="0">
              <a:buNone/>
            </a:pPr>
            <a:r>
              <a:rPr lang="en-US" dirty="0"/>
              <a:t>        </a:t>
            </a:r>
            <a:r>
              <a:rPr lang="en-US" dirty="0" err="1"/>
              <a:t>super.onCreate</a:t>
            </a:r>
            <a:r>
              <a:rPr lang="en-US" dirty="0"/>
              <a:t>(</a:t>
            </a:r>
            <a:r>
              <a:rPr lang="en-US" dirty="0" err="1"/>
              <a:t>savedInstanceState</a:t>
            </a:r>
            <a:r>
              <a:rPr lang="en-US" dirty="0"/>
              <a:t>)</a:t>
            </a:r>
          </a:p>
          <a:p>
            <a:pPr marL="89154" indent="0">
              <a:buNone/>
            </a:pPr>
            <a:r>
              <a:rPr lang="en-US" dirty="0"/>
              <a:t>        </a:t>
            </a:r>
            <a:r>
              <a:rPr lang="en-US" dirty="0" err="1"/>
              <a:t>setContentView</a:t>
            </a:r>
            <a:r>
              <a:rPr lang="en-US" dirty="0"/>
              <a:t>(</a:t>
            </a:r>
            <a:r>
              <a:rPr lang="en-US" dirty="0" err="1"/>
              <a:t>R.layout.activity_main</a:t>
            </a:r>
            <a:r>
              <a:rPr lang="en-US" dirty="0"/>
              <a:t>)</a:t>
            </a:r>
          </a:p>
          <a:p>
            <a:pPr marL="89154" indent="0">
              <a:buNone/>
            </a:pPr>
            <a:r>
              <a:rPr lang="en-US" dirty="0"/>
              <a:t>        </a:t>
            </a:r>
            <a:r>
              <a:rPr lang="en-US" dirty="0" err="1"/>
              <a:t>val</a:t>
            </a:r>
            <a:r>
              <a:rPr lang="en-US" dirty="0"/>
              <a:t> </a:t>
            </a:r>
            <a:r>
              <a:rPr lang="en-US" dirty="0" err="1"/>
              <a:t>badd</a:t>
            </a:r>
            <a:r>
              <a:rPr lang="en-US" dirty="0"/>
              <a:t> = </a:t>
            </a:r>
            <a:r>
              <a:rPr lang="en-US" dirty="0" err="1"/>
              <a:t>findViewById</a:t>
            </a:r>
            <a:r>
              <a:rPr lang="en-US" dirty="0"/>
              <a:t>&lt;Button&gt;(</a:t>
            </a:r>
            <a:r>
              <a:rPr lang="en-US" dirty="0" err="1"/>
              <a:t>R.id.add_button</a:t>
            </a:r>
            <a:r>
              <a:rPr lang="en-US" dirty="0"/>
              <a:t>)</a:t>
            </a:r>
          </a:p>
          <a:p>
            <a:pPr marL="89154" indent="0">
              <a:buNone/>
            </a:pPr>
            <a:r>
              <a:rPr lang="en-US" dirty="0"/>
              <a:t>        </a:t>
            </a:r>
            <a:r>
              <a:rPr lang="en-US" dirty="0" err="1"/>
              <a:t>val</a:t>
            </a:r>
            <a:r>
              <a:rPr lang="en-US" dirty="0"/>
              <a:t> </a:t>
            </a:r>
            <a:r>
              <a:rPr lang="en-US" dirty="0" err="1"/>
              <a:t>bcan</a:t>
            </a:r>
            <a:r>
              <a:rPr lang="en-US" dirty="0"/>
              <a:t> = </a:t>
            </a:r>
            <a:r>
              <a:rPr lang="en-US" dirty="0" err="1"/>
              <a:t>findViewById</a:t>
            </a:r>
            <a:r>
              <a:rPr lang="en-US" dirty="0"/>
              <a:t>&lt;Button&gt;(</a:t>
            </a:r>
            <a:r>
              <a:rPr lang="en-US" dirty="0" err="1"/>
              <a:t>R.id.cancel_button</a:t>
            </a:r>
            <a:r>
              <a:rPr lang="en-US" dirty="0"/>
              <a:t>)</a:t>
            </a:r>
          </a:p>
          <a:p>
            <a:pPr marL="89154" indent="0">
              <a:buNone/>
            </a:pPr>
            <a:r>
              <a:rPr lang="en-US" dirty="0"/>
              <a:t>        // Anonymous Implementation of Button click event listener to give a toast Message</a:t>
            </a:r>
          </a:p>
          <a:p>
            <a:pPr marL="89154" indent="0">
              <a:buNone/>
            </a:pPr>
            <a:r>
              <a:rPr lang="en-US" dirty="0"/>
              <a:t>        </a:t>
            </a:r>
            <a:r>
              <a:rPr lang="en-US" dirty="0" err="1"/>
              <a:t>badd.setOnClickListener</a:t>
            </a:r>
            <a:r>
              <a:rPr lang="en-US" dirty="0"/>
              <a:t> {</a:t>
            </a:r>
          </a:p>
          <a:p>
            <a:pPr marL="89154" indent="0">
              <a:buNone/>
            </a:pPr>
            <a:r>
              <a:rPr lang="en-US" dirty="0"/>
              <a:t>            </a:t>
            </a:r>
            <a:r>
              <a:rPr lang="en-US" dirty="0" err="1"/>
              <a:t>Toast.makeText</a:t>
            </a:r>
            <a:r>
              <a:rPr lang="en-US" dirty="0"/>
              <a:t>(this, "Add Product Button Pressed", </a:t>
            </a:r>
            <a:r>
              <a:rPr lang="en-US" dirty="0" err="1"/>
              <a:t>Toast.LENGTH_LONG</a:t>
            </a:r>
            <a:r>
              <a:rPr lang="en-US" dirty="0"/>
              <a:t>).show()</a:t>
            </a:r>
          </a:p>
          <a:p>
            <a:pPr marL="89154" indent="0">
              <a:buNone/>
            </a:pPr>
            <a:r>
              <a:rPr lang="en-US" dirty="0"/>
              <a:t>        }</a:t>
            </a:r>
          </a:p>
          <a:p>
            <a:pPr marL="89154" indent="0">
              <a:buNone/>
            </a:pPr>
            <a:r>
              <a:rPr lang="en-US" dirty="0"/>
              <a:t>        </a:t>
            </a:r>
            <a:r>
              <a:rPr lang="en-US" dirty="0" err="1"/>
              <a:t>bcan.setOnClickListener</a:t>
            </a:r>
            <a:r>
              <a:rPr lang="en-US" dirty="0"/>
              <a:t> {</a:t>
            </a:r>
          </a:p>
          <a:p>
            <a:pPr marL="89154" indent="0">
              <a:buNone/>
            </a:pPr>
            <a:r>
              <a:rPr lang="en-US" dirty="0"/>
              <a:t>            </a:t>
            </a:r>
            <a:r>
              <a:rPr lang="en-US" dirty="0" err="1"/>
              <a:t>Toast.makeText</a:t>
            </a:r>
            <a:r>
              <a:rPr lang="en-US" dirty="0"/>
              <a:t>(this, "Cancel Button Pressed", </a:t>
            </a:r>
            <a:r>
              <a:rPr lang="en-US" dirty="0" err="1"/>
              <a:t>Toast.LENGTH_LONG</a:t>
            </a:r>
            <a:r>
              <a:rPr lang="en-US" dirty="0"/>
              <a:t>).show()</a:t>
            </a:r>
          </a:p>
          <a:p>
            <a:pPr marL="89154" indent="0">
              <a:buNone/>
            </a:pPr>
            <a:r>
              <a:rPr lang="en-US" dirty="0"/>
              <a:t>        }</a:t>
            </a:r>
          </a:p>
          <a:p>
            <a:pPr marL="89154" indent="0">
              <a:buNone/>
            </a:pPr>
            <a:r>
              <a:rPr lang="en-US" dirty="0"/>
              <a:t>    }</a:t>
            </a:r>
          </a:p>
          <a:p>
            <a:pPr marL="89154" indent="0">
              <a:buNone/>
            </a:pPr>
            <a:r>
              <a:rPr lang="en-US" dirty="0"/>
              <a:t>}                        Refer Demo Code: Lesson4\</a:t>
            </a:r>
            <a:r>
              <a:rPr lang="en-US" dirty="0" err="1"/>
              <a:t>TableLayoutApp</a:t>
            </a:r>
            <a:endParaRPr lang="en-US" dirty="0"/>
          </a:p>
          <a:p>
            <a:pPr marL="89154" indent="0">
              <a:buNone/>
            </a:pPr>
            <a:endParaRPr lang="en-US" dirty="0"/>
          </a:p>
        </p:txBody>
      </p:sp>
      <p:sp>
        <p:nvSpPr>
          <p:cNvPr id="4" name="Slide Number Placeholder 3">
            <a:extLst>
              <a:ext uri="{FF2B5EF4-FFF2-40B4-BE49-F238E27FC236}">
                <a16:creationId xmlns:a16="http://schemas.microsoft.com/office/drawing/2014/main" id="{D0531E4B-57F0-46C7-A984-00A50675667F}"/>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7030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85972" y="4099011"/>
            <a:ext cx="2966320" cy="525016"/>
          </a:xfrm>
          <a:prstGeom prst="rect">
            <a:avLst/>
          </a:prstGeom>
          <a:noFill/>
        </p:spPr>
        <p:txBody>
          <a:bodyPr wrap="square" rtlCol="0">
            <a:spAutoFit/>
          </a:bodyPr>
          <a:lstStyle/>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Maharishi International </a:t>
            </a:r>
          </a:p>
          <a:p>
            <a:pPr algn="ctr" defTabSz="514350" eaLnBrk="0" fontAlgn="base" hangingPunct="0">
              <a:spcBef>
                <a:spcPct val="0"/>
              </a:spcBef>
              <a:spcAft>
                <a:spcPct val="0"/>
              </a:spcAft>
              <a:defRPr/>
            </a:pPr>
            <a:r>
              <a:rPr lang="en-US" sz="956" dirty="0">
                <a:solidFill>
                  <a:srgbClr val="F5FFFF"/>
                </a:solidFill>
                <a:latin typeface="Gill Sans" charset="0"/>
                <a:ea typeface="Gill Sans" charset="0"/>
                <a:cs typeface="Gill Sans" charset="0"/>
              </a:rPr>
              <a:t>University </a:t>
            </a:r>
          </a:p>
          <a:p>
            <a:pPr algn="ctr" defTabSz="514350" eaLnBrk="0" fontAlgn="base" hangingPunct="0">
              <a:spcBef>
                <a:spcPct val="0"/>
              </a:spcBef>
              <a:spcAft>
                <a:spcPct val="0"/>
              </a:spcAft>
              <a:defRPr/>
            </a:pPr>
            <a:endParaRPr lang="en-US" sz="900" dirty="0">
              <a:solidFill>
                <a:srgbClr val="F5FFFF"/>
              </a:solidFill>
              <a:latin typeface="Gill Sans Light" charset="0"/>
              <a:ea typeface="Gill Sans Light" charset="0"/>
              <a:cs typeface="Gill Sans Light" charset="0"/>
            </a:endParaRPr>
          </a:p>
        </p:txBody>
      </p:sp>
      <p:sp>
        <p:nvSpPr>
          <p:cNvPr id="6" name="Rectangle 5"/>
          <p:cNvSpPr/>
          <p:nvPr/>
        </p:nvSpPr>
        <p:spPr>
          <a:xfrm>
            <a:off x="1143000" y="964731"/>
            <a:ext cx="6858000" cy="108004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508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2475">
              <a:solidFill>
                <a:srgbClr val="FED152">
                  <a:lumMod val="60000"/>
                  <a:lumOff val="40000"/>
                </a:srgbClr>
              </a:solidFill>
              <a:latin typeface="Gill Sans" charset="0"/>
              <a:ea typeface="Gill Sans" charset="0"/>
              <a:cs typeface="Gill Sans" charset="0"/>
            </a:endParaRPr>
          </a:p>
        </p:txBody>
      </p:sp>
      <p:pic>
        <p:nvPicPr>
          <p:cNvPr id="10" name="Picture 9"/>
          <p:cNvPicPr>
            <a:picLocks noChangeAspect="1"/>
          </p:cNvPicPr>
          <p:nvPr/>
        </p:nvPicPr>
        <p:blipFill>
          <a:blip r:embed="rId2"/>
          <a:stretch>
            <a:fillRect/>
          </a:stretch>
        </p:blipFill>
        <p:spPr>
          <a:xfrm rot="10800000">
            <a:off x="1137348" y="642937"/>
            <a:ext cx="6863652" cy="3857625"/>
          </a:xfrm>
          <a:prstGeom prst="rect">
            <a:avLst/>
          </a:prstGeom>
        </p:spPr>
      </p:pic>
      <p:sp>
        <p:nvSpPr>
          <p:cNvPr id="3" name="Subtitle 2"/>
          <p:cNvSpPr>
            <a:spLocks noGrp="1"/>
          </p:cNvSpPr>
          <p:nvPr>
            <p:ph type="subTitle" idx="1"/>
          </p:nvPr>
        </p:nvSpPr>
        <p:spPr>
          <a:xfrm>
            <a:off x="1257301" y="2256046"/>
            <a:ext cx="6629400" cy="931367"/>
          </a:xfrm>
        </p:spPr>
        <p:txBody>
          <a:bodyPr>
            <a:normAutofit fontScale="25000" lnSpcReduction="20000"/>
          </a:bodyPr>
          <a:lstStyle/>
          <a:p>
            <a:pPr>
              <a:lnSpc>
                <a:spcPct val="100000"/>
              </a:lnSpc>
            </a:pPr>
            <a:r>
              <a:rPr lang="en-US" sz="7200" dirty="0"/>
              <a:t>Lesson 4</a:t>
            </a:r>
          </a:p>
          <a:p>
            <a:pPr>
              <a:lnSpc>
                <a:spcPct val="100000"/>
              </a:lnSpc>
            </a:pPr>
            <a:r>
              <a:rPr lang="en-US" sz="9600" dirty="0"/>
              <a:t>Views, Layouts, Resources and Activity Life Cycle</a:t>
            </a:r>
          </a:p>
          <a:p>
            <a:pPr>
              <a:lnSpc>
                <a:spcPct val="100000"/>
              </a:lnSpc>
            </a:pPr>
            <a:br>
              <a:rPr lang="en-US" sz="1575" dirty="0"/>
            </a:br>
            <a:endParaRPr lang="en-US" sz="1575" dirty="0"/>
          </a:p>
        </p:txBody>
      </p:sp>
      <p:pic>
        <p:nvPicPr>
          <p:cNvPr id="8" name="Picture 7"/>
          <p:cNvPicPr>
            <a:picLocks noChangeAspect="1"/>
          </p:cNvPicPr>
          <p:nvPr/>
        </p:nvPicPr>
        <p:blipFill>
          <a:blip r:embed="rId3">
            <a:alphaModFix amt="94000"/>
            <a:extLst>
              <a:ext uri="{28A0092B-C50C-407E-A947-70E740481C1C}">
                <a14:useLocalDpi xmlns:a14="http://schemas.microsoft.com/office/drawing/2010/main" val="0"/>
              </a:ext>
            </a:extLst>
          </a:blip>
          <a:stretch>
            <a:fillRect/>
          </a:stretch>
        </p:blipFill>
        <p:spPr>
          <a:xfrm>
            <a:off x="4168916" y="3266775"/>
            <a:ext cx="806168" cy="806168"/>
          </a:xfrm>
          <a:prstGeom prst="rect">
            <a:avLst/>
          </a:prstGeom>
        </p:spPr>
      </p:pic>
      <p:sp>
        <p:nvSpPr>
          <p:cNvPr id="2" name="Donut 1"/>
          <p:cNvSpPr/>
          <p:nvPr/>
        </p:nvSpPr>
        <p:spPr>
          <a:xfrm>
            <a:off x="4163180" y="3261039"/>
            <a:ext cx="811904" cy="811904"/>
          </a:xfrm>
          <a:prstGeom prst="donut">
            <a:avLst>
              <a:gd name="adj" fmla="val 4416"/>
            </a:avLst>
          </a:prstGeom>
          <a:solidFill>
            <a:srgbClr val="5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eaLnBrk="0" fontAlgn="base" hangingPunct="0">
              <a:spcBef>
                <a:spcPct val="0"/>
              </a:spcBef>
              <a:spcAft>
                <a:spcPct val="0"/>
              </a:spcAft>
              <a:defRPr/>
            </a:pPr>
            <a:endParaRPr lang="en-US" sz="1013">
              <a:solidFill>
                <a:srgbClr val="B9F5BC"/>
              </a:solidFill>
              <a:latin typeface="Calibri" panose="020F0502020204030204"/>
            </a:endParaRPr>
          </a:p>
        </p:txBody>
      </p:sp>
      <p:sp>
        <p:nvSpPr>
          <p:cNvPr id="11" name="TextBox 10"/>
          <p:cNvSpPr txBox="1"/>
          <p:nvPr/>
        </p:nvSpPr>
        <p:spPr>
          <a:xfrm>
            <a:off x="1302376" y="-594039"/>
            <a:ext cx="2622461" cy="248209"/>
          </a:xfrm>
          <a:prstGeom prst="rect">
            <a:avLst/>
          </a:prstGeom>
          <a:noFill/>
        </p:spPr>
        <p:txBody>
          <a:bodyPr wrap="square" rtlCol="0">
            <a:spAutoFit/>
          </a:bodyPr>
          <a:lstStyle/>
          <a:p>
            <a:pPr defTabSz="514350" eaLnBrk="0" fontAlgn="base" hangingPunct="0">
              <a:spcBef>
                <a:spcPct val="0"/>
              </a:spcBef>
              <a:spcAft>
                <a:spcPct val="0"/>
              </a:spcAft>
              <a:defRPr/>
            </a:pPr>
            <a:r>
              <a:rPr lang="en-US" sz="1013">
                <a:solidFill>
                  <a:srgbClr val="0F62A9"/>
                </a:solidFill>
                <a:latin typeface="Arial" charset="0"/>
                <a:ea typeface="ＭＳ Ｐゴシック" charset="-128"/>
              </a:rPr>
              <a:t>BALA template #10</a:t>
            </a:r>
          </a:p>
        </p:txBody>
      </p:sp>
      <p:sp>
        <p:nvSpPr>
          <p:cNvPr id="12" name="TextBox 11"/>
          <p:cNvSpPr txBox="1"/>
          <p:nvPr/>
        </p:nvSpPr>
        <p:spPr>
          <a:xfrm>
            <a:off x="1634234" y="1115409"/>
            <a:ext cx="5987265" cy="830997"/>
          </a:xfrm>
          <a:prstGeom prst="rect">
            <a:avLst/>
          </a:prstGeom>
          <a:noFill/>
        </p:spPr>
        <p:txBody>
          <a:bodyPr wrap="square" rtlCol="0">
            <a:spAutoFit/>
          </a:bodyPr>
          <a:lstStyle/>
          <a:p>
            <a:pPr lvl="0" algn="ctr" eaLnBrk="0" fontAlgn="base" hangingPunct="0">
              <a:spcBef>
                <a:spcPct val="0"/>
              </a:spcBef>
              <a:spcAft>
                <a:spcPct val="0"/>
              </a:spcAft>
              <a:defRPr/>
            </a:pPr>
            <a:r>
              <a:rPr lang="en-US" sz="2400" dirty="0">
                <a:solidFill>
                  <a:srgbClr val="F5FFFF"/>
                </a:solidFill>
                <a:latin typeface="Gill Sans" charset="0"/>
                <a:ea typeface="Gill Sans" charset="0"/>
                <a:cs typeface="Gill Sans" charset="0"/>
              </a:rPr>
              <a:t>CS 473 – MDP</a:t>
            </a:r>
          </a:p>
          <a:p>
            <a:pPr lvl="0" algn="ctr" eaLnBrk="0" fontAlgn="base" hangingPunct="0">
              <a:spcBef>
                <a:spcPct val="0"/>
              </a:spcBef>
              <a:spcAft>
                <a:spcPct val="0"/>
              </a:spcAft>
              <a:defRPr/>
            </a:pPr>
            <a:r>
              <a:rPr lang="en-US" sz="2400" dirty="0">
                <a:solidFill>
                  <a:srgbClr val="F5FFFF"/>
                </a:solidFill>
                <a:latin typeface="Gill Sans" charset="0"/>
                <a:ea typeface="Gill Sans" charset="0"/>
                <a:cs typeface="Gill Sans" charset="0"/>
              </a:rPr>
              <a:t>Mobile Device Programming</a:t>
            </a:r>
            <a:endParaRPr lang="en-US" sz="2475" dirty="0">
              <a:solidFill>
                <a:srgbClr val="0F62A9"/>
              </a:solidFill>
              <a:latin typeface="Arial" charset="0"/>
              <a:ea typeface="ＭＳ Ｐゴシック" charset="-128"/>
            </a:endParaRPr>
          </a:p>
        </p:txBody>
      </p:sp>
    </p:spTree>
    <p:extLst>
      <p:ext uri="{BB962C8B-B14F-4D97-AF65-F5344CB8AC3E}">
        <p14:creationId xmlns:p14="http://schemas.microsoft.com/office/powerpoint/2010/main" val="4192833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504950"/>
            <a:ext cx="6019800" cy="3409950"/>
          </a:xfrm>
        </p:spPr>
        <p:txBody>
          <a:bodyPr>
            <a:normAutofit/>
          </a:bodyPr>
          <a:lstStyle/>
          <a:p>
            <a:pPr>
              <a:buClr>
                <a:srgbClr val="0070C0"/>
              </a:buClr>
              <a:buFont typeface="Arial" panose="020B0604020202020204" pitchFamily="34" charset="0"/>
              <a:buChar char="•"/>
            </a:pPr>
            <a:r>
              <a:rPr lang="en-US" altLang="en-US" sz="1800" dirty="0"/>
              <a:t>The </a:t>
            </a:r>
            <a:r>
              <a:rPr lang="en-US" altLang="en-US" sz="1800" dirty="0" err="1">
                <a:cs typeface="Courier New" pitchFamily="49" charset="0"/>
              </a:rPr>
              <a:t>RelativeLayout</a:t>
            </a:r>
            <a:r>
              <a:rPr lang="en-US" altLang="en-US" sz="1800" dirty="0"/>
              <a:t> view enables you to specify where the child </a:t>
            </a:r>
            <a:r>
              <a:rPr lang="en-US" altLang="en-US" sz="1800" dirty="0">
                <a:cs typeface="Courier New" pitchFamily="49" charset="0"/>
              </a:rPr>
              <a:t>View</a:t>
            </a:r>
            <a:r>
              <a:rPr lang="en-US" altLang="en-US" sz="1800" dirty="0"/>
              <a:t> controls are in relation to each other.</a:t>
            </a:r>
          </a:p>
          <a:p>
            <a:pPr lvl="1">
              <a:buClr>
                <a:srgbClr val="0070C0"/>
              </a:buClr>
              <a:buFont typeface="Arial" panose="020B0604020202020204" pitchFamily="34" charset="0"/>
              <a:buChar char="•"/>
            </a:pPr>
            <a:r>
              <a:rPr lang="en-US" altLang="en-US" sz="1800" dirty="0"/>
              <a:t>For instance, you can set a child </a:t>
            </a:r>
            <a:r>
              <a:rPr lang="en-US" altLang="en-US" sz="1800" dirty="0">
                <a:cs typeface="Courier New" pitchFamily="49" charset="0"/>
              </a:rPr>
              <a:t>View</a:t>
            </a:r>
            <a:r>
              <a:rPr lang="en-US" altLang="en-US" sz="1800" dirty="0"/>
              <a:t> to be positioned “above” or “below” or “to the left of” or “to the right of” another </a:t>
            </a:r>
            <a:r>
              <a:rPr lang="en-US" altLang="en-US" sz="1800" dirty="0">
                <a:cs typeface="Courier New" pitchFamily="49" charset="0"/>
              </a:rPr>
              <a:t>View</a:t>
            </a:r>
            <a:r>
              <a:rPr lang="en-US" altLang="en-US" sz="1800" dirty="0"/>
              <a:t>.</a:t>
            </a:r>
            <a:endParaRPr lang="en-US" altLang="en-US" sz="1800" dirty="0">
              <a:cs typeface="Courier New" pitchFamily="49" charset="0"/>
            </a:endParaRPr>
          </a:p>
          <a:p>
            <a:pPr lvl="1">
              <a:buClr>
                <a:srgbClr val="0070C0"/>
              </a:buClr>
              <a:buFont typeface="Arial" panose="020B0604020202020204" pitchFamily="34" charset="0"/>
              <a:buChar char="•"/>
            </a:pPr>
            <a:r>
              <a:rPr lang="en-US" altLang="en-US" sz="1800" dirty="0"/>
              <a:t>You can also align child </a:t>
            </a:r>
            <a:r>
              <a:rPr lang="en-US" altLang="en-US" sz="1800" dirty="0">
                <a:cs typeface="Courier New" pitchFamily="49" charset="0"/>
              </a:rPr>
              <a:t>View</a:t>
            </a:r>
            <a:r>
              <a:rPr lang="en-US" altLang="en-US" sz="1800" dirty="0"/>
              <a:t> controls relative to one another or the parent layout edges.</a:t>
            </a:r>
          </a:p>
          <a:p>
            <a:pPr>
              <a:buClr>
                <a:srgbClr val="0070C0"/>
              </a:buClr>
              <a:buFont typeface="Arial" panose="020B0604020202020204" pitchFamily="34" charset="0"/>
              <a:buChar char="•"/>
            </a:pPr>
            <a:r>
              <a:rPr lang="en-US" altLang="en-US" sz="1800" dirty="0"/>
              <a:t>Combining </a:t>
            </a:r>
            <a:r>
              <a:rPr lang="en-US" altLang="en-US" sz="1800" dirty="0" err="1">
                <a:cs typeface="Courier New" pitchFamily="49" charset="0"/>
              </a:rPr>
              <a:t>RelativeLayout</a:t>
            </a:r>
            <a:r>
              <a:rPr lang="en-US" altLang="en-US" sz="1800" dirty="0"/>
              <a:t> attributes can simplify the creation of interesting user interfaces without resorting to multiple layout groups to achieve a desired effect.</a:t>
            </a:r>
          </a:p>
        </p:txBody>
      </p:sp>
      <p:sp>
        <p:nvSpPr>
          <p:cNvPr id="3" name="TextBox 2"/>
          <p:cNvSpPr txBox="1"/>
          <p:nvPr/>
        </p:nvSpPr>
        <p:spPr>
          <a:xfrm>
            <a:off x="990600" y="228601"/>
            <a:ext cx="7010400" cy="584775"/>
          </a:xfrm>
          <a:prstGeom prst="rect">
            <a:avLst/>
          </a:prstGeom>
          <a:noFill/>
        </p:spPr>
        <p:txBody>
          <a:bodyPr wrap="square" rtlCol="0">
            <a:spAutoFit/>
          </a:bodyPr>
          <a:lstStyle/>
          <a:p>
            <a:r>
              <a:rPr lang="en-US" sz="3200" b="1" u="sng" dirty="0">
                <a:solidFill>
                  <a:srgbClr val="00B0F0"/>
                </a:solidFill>
              </a:rPr>
              <a:t>Relative Layout</a:t>
            </a:r>
            <a:endParaRPr lang="en-US" b="1" u="sng" dirty="0">
              <a:solidFill>
                <a:srgbClr val="00B0F0"/>
              </a:solidFill>
            </a:endParaRPr>
          </a:p>
        </p:txBody>
      </p:sp>
      <p:pic>
        <p:nvPicPr>
          <p:cNvPr id="1026" name="Picture 2" descr="https://developer.android.com/images/ui/relative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627" y="1200150"/>
            <a:ext cx="2895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eveloper.android.com/images/kotlin/android-and-kotlin.png">
            <a:extLst>
              <a:ext uri="{FF2B5EF4-FFF2-40B4-BE49-F238E27FC236}">
                <a16:creationId xmlns:a16="http://schemas.microsoft.com/office/drawing/2014/main" id="{EE5ABA2D-B6F2-4161-8634-29F1D1576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413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36" y="382993"/>
            <a:ext cx="8458200" cy="536972"/>
          </a:xfrm>
        </p:spPr>
        <p:txBody>
          <a:bodyPr>
            <a:noAutofit/>
          </a:bodyPr>
          <a:lstStyle/>
          <a:p>
            <a:r>
              <a:rPr lang="en-US" sz="2800" dirty="0">
                <a:solidFill>
                  <a:srgbClr val="00B0F0"/>
                </a:solidFill>
              </a:rPr>
              <a:t>Hands on Example 2 – Simple Calculator using                Relative and Linear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618" y="1200150"/>
            <a:ext cx="2133600" cy="389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1442" y="1809750"/>
            <a:ext cx="6540357" cy="2645404"/>
          </a:xfrm>
          <a:prstGeom prst="rect">
            <a:avLst/>
          </a:prstGeom>
          <a:noFill/>
        </p:spPr>
        <p:txBody>
          <a:bodyPr wrap="square" rtlCol="0">
            <a:spAutoFit/>
          </a:bodyPr>
          <a:lstStyle/>
          <a:p>
            <a:pPr>
              <a:lnSpc>
                <a:spcPct val="120000"/>
              </a:lnSpc>
            </a:pPr>
            <a:r>
              <a:rPr lang="en-US" sz="2000" dirty="0"/>
              <a:t>The requirement of this problem is to design a screen as per the  screen shot, using nested layouts and performing click action on the operator buttons to display the Result. This screen uses 4 </a:t>
            </a:r>
            <a:r>
              <a:rPr lang="en-US" sz="2000" dirty="0" err="1"/>
              <a:t>TextView</a:t>
            </a:r>
            <a:r>
              <a:rPr lang="en-US" sz="2000" dirty="0"/>
              <a:t>, 2 </a:t>
            </a:r>
            <a:r>
              <a:rPr lang="en-US" sz="2000" dirty="0" err="1"/>
              <a:t>EditText</a:t>
            </a:r>
            <a:r>
              <a:rPr lang="en-US" sz="2000" dirty="0"/>
              <a:t> and 4 Buttons. The toper layout is Relative Layout and all buttons are combined using Linear Layout. </a:t>
            </a:r>
          </a:p>
          <a:p>
            <a:pPr>
              <a:lnSpc>
                <a:spcPct val="120000"/>
              </a:lnSpc>
            </a:pPr>
            <a:r>
              <a:rPr lang="en-US" sz="2000" dirty="0"/>
              <a:t>Refer Demo Code: Lesson4\</a:t>
            </a:r>
            <a:r>
              <a:rPr lang="en-US" sz="2000" dirty="0" err="1"/>
              <a:t>CalculatorApp</a:t>
            </a:r>
            <a:endParaRPr lang="en-US" sz="2000" dirty="0"/>
          </a:p>
        </p:txBody>
      </p:sp>
      <p:pic>
        <p:nvPicPr>
          <p:cNvPr id="5" name="Picture 2" descr="https://developer.android.com/images/kotlin/android-and-kotlin.png">
            <a:extLst>
              <a:ext uri="{FF2B5EF4-FFF2-40B4-BE49-F238E27FC236}">
                <a16:creationId xmlns:a16="http://schemas.microsoft.com/office/drawing/2014/main" id="{8D6AA0B9-D5B5-49DA-8A02-913FC6CBD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074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164"/>
            <a:ext cx="5181600" cy="729302"/>
          </a:xfrm>
        </p:spPr>
        <p:txBody>
          <a:bodyPr>
            <a:normAutofit/>
          </a:bodyPr>
          <a:lstStyle/>
          <a:p>
            <a:pPr algn="l"/>
            <a:r>
              <a:rPr lang="en-US" sz="2400" dirty="0">
                <a:solidFill>
                  <a:srgbClr val="00B0F0"/>
                </a:solidFill>
              </a:rPr>
              <a:t>XML Design</a:t>
            </a:r>
            <a:r>
              <a:rPr lang="en-US" sz="1700" dirty="0">
                <a:solidFill>
                  <a:srgbClr val="00B0F0"/>
                </a:solidFill>
              </a:rPr>
              <a:t>(activity_main.xml</a:t>
            </a:r>
            <a:endParaRPr lang="en-US" dirty="0">
              <a:solidFill>
                <a:srgbClr val="00B0F0"/>
              </a:solidFill>
            </a:endParaRPr>
          </a:p>
        </p:txBody>
      </p:sp>
      <p:sp>
        <p:nvSpPr>
          <p:cNvPr id="4" name="Content Placeholder 3"/>
          <p:cNvSpPr>
            <a:spLocks noGrp="1"/>
          </p:cNvSpPr>
          <p:nvPr>
            <p:ph sz="quarter" idx="13"/>
          </p:nvPr>
        </p:nvSpPr>
        <p:spPr>
          <a:xfrm>
            <a:off x="22320" y="992476"/>
            <a:ext cx="5410200" cy="3941474"/>
          </a:xfrm>
          <a:prstGeom prst="rect">
            <a:avLst/>
          </a:prstGeom>
        </p:spPr>
        <p:txBody>
          <a:bodyPr>
            <a:noAutofit/>
          </a:bodyPr>
          <a:lstStyle/>
          <a:p>
            <a:pPr marL="137160" indent="0">
              <a:buNone/>
            </a:pPr>
            <a:r>
              <a:rPr lang="en-US" sz="1000" dirty="0">
                <a:solidFill>
                  <a:schemeClr val="tx2"/>
                </a:solidFill>
              </a:rPr>
              <a:t>&lt;</a:t>
            </a:r>
            <a:r>
              <a:rPr lang="en-US" sz="1000" b="1" dirty="0" err="1">
                <a:solidFill>
                  <a:schemeClr val="tx2"/>
                </a:solidFill>
              </a:rPr>
              <a:t>RelativeLayout</a:t>
            </a:r>
            <a:r>
              <a:rPr lang="en-US" sz="1000" b="1" dirty="0">
                <a:solidFill>
                  <a:schemeClr val="tx2"/>
                </a:solidFill>
              </a:rPr>
              <a:t> </a:t>
            </a:r>
            <a:r>
              <a:rPr lang="en-US" sz="1000" b="1" dirty="0" err="1">
                <a:solidFill>
                  <a:schemeClr val="tx2"/>
                </a:solidFill>
              </a:rPr>
              <a:t>xmlns:android</a:t>
            </a:r>
            <a:r>
              <a:rPr lang="en-US" sz="1000" b="1" dirty="0">
                <a:solidFill>
                  <a:schemeClr val="tx2"/>
                </a:solidFill>
              </a:rPr>
              <a:t>="http://schemas.android.com/</a:t>
            </a:r>
            <a:r>
              <a:rPr lang="en-US" sz="1000" b="1" dirty="0" err="1">
                <a:solidFill>
                  <a:schemeClr val="tx2"/>
                </a:solidFill>
              </a:rPr>
              <a:t>apk</a:t>
            </a:r>
            <a:r>
              <a:rPr lang="en-US" sz="1000" b="1" dirty="0">
                <a:solidFill>
                  <a:schemeClr val="tx2"/>
                </a:solidFill>
              </a:rPr>
              <a:t>/res/android"</a:t>
            </a:r>
            <a:br>
              <a:rPr lang="en-US" sz="1000" b="1" dirty="0">
                <a:solidFill>
                  <a:schemeClr val="tx2"/>
                </a:solidFill>
              </a:rPr>
            </a:br>
            <a:r>
              <a:rPr lang="en-US" sz="1000" b="1" dirty="0">
                <a:solidFill>
                  <a:schemeClr val="tx2"/>
                </a:solidFill>
              </a:rPr>
              <a:t>    </a:t>
            </a:r>
            <a:r>
              <a:rPr lang="en-US" sz="1000" b="1" dirty="0" err="1">
                <a:solidFill>
                  <a:schemeClr val="tx2"/>
                </a:solidFill>
              </a:rPr>
              <a:t>android:id</a:t>
            </a:r>
            <a:r>
              <a:rPr lang="en-US" sz="1000" b="1" dirty="0">
                <a:solidFill>
                  <a:schemeClr val="tx2"/>
                </a:solidFill>
              </a:rPr>
              <a:t>="@+id/</a:t>
            </a:r>
            <a:r>
              <a:rPr lang="en-US" sz="1000" b="1" dirty="0" err="1">
                <a:solidFill>
                  <a:schemeClr val="tx2"/>
                </a:solidFill>
              </a:rPr>
              <a:t>activity_main</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android:layout_width</a:t>
            </a:r>
            <a:r>
              <a:rPr lang="en-US" sz="1000" b="1" dirty="0">
                <a:solidFill>
                  <a:schemeClr val="tx2"/>
                </a:solidFill>
              </a:rPr>
              <a:t>="</a:t>
            </a:r>
            <a:r>
              <a:rPr lang="en-US" sz="1000" b="1" dirty="0" err="1">
                <a:solidFill>
                  <a:schemeClr val="tx2"/>
                </a:solidFill>
              </a:rPr>
              <a:t>match_parent</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android:layout_height</a:t>
            </a:r>
            <a:r>
              <a:rPr lang="en-US" sz="1000" b="1" dirty="0">
                <a:solidFill>
                  <a:schemeClr val="tx2"/>
                </a:solidFill>
              </a:rPr>
              <a:t>="</a:t>
            </a:r>
            <a:r>
              <a:rPr lang="en-US" sz="1000" b="1" dirty="0" err="1">
                <a:solidFill>
                  <a:schemeClr val="tx2"/>
                </a:solidFill>
              </a:rPr>
              <a:t>match_parent</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android:paddingBottom</a:t>
            </a:r>
            <a:r>
              <a:rPr lang="en-US" sz="1000" b="1" dirty="0">
                <a:solidFill>
                  <a:schemeClr val="tx2"/>
                </a:solidFill>
              </a:rPr>
              <a:t>="@</a:t>
            </a:r>
            <a:r>
              <a:rPr lang="en-US" sz="1000" b="1" dirty="0" err="1">
                <a:solidFill>
                  <a:schemeClr val="tx2"/>
                </a:solidFill>
              </a:rPr>
              <a:t>dimen</a:t>
            </a:r>
            <a:r>
              <a:rPr lang="en-US" sz="1000" b="1" dirty="0">
                <a:solidFill>
                  <a:schemeClr val="tx2"/>
                </a:solidFill>
              </a:rPr>
              <a:t>/</a:t>
            </a:r>
            <a:r>
              <a:rPr lang="en-US" sz="1000" b="1" dirty="0" err="1">
                <a:solidFill>
                  <a:schemeClr val="tx2"/>
                </a:solidFill>
              </a:rPr>
              <a:t>activity_vertical_margin</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android:paddingLeft</a:t>
            </a:r>
            <a:r>
              <a:rPr lang="en-US" sz="1000" b="1" dirty="0">
                <a:solidFill>
                  <a:schemeClr val="tx2"/>
                </a:solidFill>
              </a:rPr>
              <a:t>="@</a:t>
            </a:r>
            <a:r>
              <a:rPr lang="en-US" sz="1000" b="1" dirty="0" err="1">
                <a:solidFill>
                  <a:schemeClr val="tx2"/>
                </a:solidFill>
              </a:rPr>
              <a:t>dimen</a:t>
            </a:r>
            <a:r>
              <a:rPr lang="en-US" sz="1000" b="1" dirty="0">
                <a:solidFill>
                  <a:schemeClr val="tx2"/>
                </a:solidFill>
              </a:rPr>
              <a:t>/</a:t>
            </a:r>
            <a:r>
              <a:rPr lang="en-US" sz="1000" b="1" dirty="0" err="1">
                <a:solidFill>
                  <a:schemeClr val="tx2"/>
                </a:solidFill>
              </a:rPr>
              <a:t>activity_horizontal_margin</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android:paddingRight</a:t>
            </a:r>
            <a:r>
              <a:rPr lang="en-US" sz="1000" b="1" dirty="0">
                <a:solidFill>
                  <a:schemeClr val="tx2"/>
                </a:solidFill>
              </a:rPr>
              <a:t>="@</a:t>
            </a:r>
            <a:r>
              <a:rPr lang="en-US" sz="1000" b="1" dirty="0" err="1">
                <a:solidFill>
                  <a:schemeClr val="tx2"/>
                </a:solidFill>
              </a:rPr>
              <a:t>dimen</a:t>
            </a:r>
            <a:r>
              <a:rPr lang="en-US" sz="1000" b="1" dirty="0">
                <a:solidFill>
                  <a:schemeClr val="tx2"/>
                </a:solidFill>
              </a:rPr>
              <a:t>/</a:t>
            </a:r>
            <a:r>
              <a:rPr lang="en-US" sz="1000" b="1" dirty="0" err="1">
                <a:solidFill>
                  <a:schemeClr val="tx2"/>
                </a:solidFill>
              </a:rPr>
              <a:t>activity_horizontal_margin</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android:paddingTop</a:t>
            </a:r>
            <a:r>
              <a:rPr lang="en-US" sz="1000" b="1" dirty="0">
                <a:solidFill>
                  <a:schemeClr val="tx2"/>
                </a:solidFill>
              </a:rPr>
              <a:t>="@</a:t>
            </a:r>
            <a:r>
              <a:rPr lang="en-US" sz="1000" b="1" dirty="0" err="1">
                <a:solidFill>
                  <a:schemeClr val="tx2"/>
                </a:solidFill>
              </a:rPr>
              <a:t>dimen</a:t>
            </a:r>
            <a:r>
              <a:rPr lang="en-US" sz="1000" b="1" dirty="0">
                <a:solidFill>
                  <a:schemeClr val="tx2"/>
                </a:solidFill>
              </a:rPr>
              <a:t>/</a:t>
            </a:r>
            <a:r>
              <a:rPr lang="en-US" sz="1000" b="1" dirty="0" err="1">
                <a:solidFill>
                  <a:schemeClr val="tx2"/>
                </a:solidFill>
              </a:rPr>
              <a:t>activity_vertical_margin</a:t>
            </a:r>
            <a:r>
              <a:rPr lang="en-US" sz="1000" b="1" dirty="0">
                <a:solidFill>
                  <a:schemeClr val="tx2"/>
                </a:solidFill>
              </a:rPr>
              <a:t>"</a:t>
            </a:r>
            <a:r>
              <a:rPr lang="en-US" sz="1000" dirty="0">
                <a:solidFill>
                  <a:schemeClr val="tx2"/>
                </a:solidFill>
              </a:rPr>
              <a:t>&gt;</a:t>
            </a:r>
            <a:br>
              <a:rPr lang="en-US" sz="1000" dirty="0">
                <a:solidFill>
                  <a:schemeClr val="tx2"/>
                </a:solidFill>
              </a:rPr>
            </a:br>
            <a:r>
              <a:rPr lang="en-US" sz="1000" dirty="0">
                <a:solidFill>
                  <a:schemeClr val="tx2"/>
                </a:solidFill>
              </a:rPr>
              <a:t>    &lt;</a:t>
            </a:r>
            <a:r>
              <a:rPr lang="en-US" sz="1000" b="1" dirty="0" err="1">
                <a:solidFill>
                  <a:schemeClr val="tx2"/>
                </a:solidFill>
              </a:rPr>
              <a:t>TextView</a:t>
            </a:r>
            <a:br>
              <a:rPr lang="en-US" sz="1000" b="1" dirty="0">
                <a:solidFill>
                  <a:schemeClr val="tx2"/>
                </a:solidFill>
              </a:rPr>
            </a:br>
            <a:r>
              <a:rPr lang="en-US" sz="1000" b="1" dirty="0">
                <a:solidFill>
                  <a:schemeClr val="tx2"/>
                </a:solidFill>
              </a:rPr>
              <a:t>        </a:t>
            </a:r>
            <a:r>
              <a:rPr lang="en-US" sz="1000" b="1" dirty="0" err="1">
                <a:solidFill>
                  <a:schemeClr val="tx2"/>
                </a:solidFill>
              </a:rPr>
              <a:t>android:text</a:t>
            </a:r>
            <a:r>
              <a:rPr lang="en-US" sz="1000" b="1" dirty="0">
                <a:solidFill>
                  <a:schemeClr val="tx2"/>
                </a:solidFill>
              </a:rPr>
              <a:t>="First Number"</a:t>
            </a:r>
            <a:br>
              <a:rPr lang="en-US" sz="1000" b="1" dirty="0">
                <a:solidFill>
                  <a:schemeClr val="tx2"/>
                </a:solidFill>
              </a:rPr>
            </a:br>
            <a:r>
              <a:rPr lang="en-US" sz="1000" b="1" dirty="0">
                <a:solidFill>
                  <a:schemeClr val="tx2"/>
                </a:solidFill>
              </a:rPr>
              <a:t>        </a:t>
            </a:r>
            <a:r>
              <a:rPr lang="en-US" sz="1000" b="1" dirty="0" err="1">
                <a:solidFill>
                  <a:schemeClr val="tx2"/>
                </a:solidFill>
              </a:rPr>
              <a:t>android:layout_width</a:t>
            </a:r>
            <a:r>
              <a:rPr lang="en-US" sz="1000" b="1" dirty="0">
                <a:solidFill>
                  <a:schemeClr val="tx2"/>
                </a:solidFill>
              </a:rPr>
              <a:t>="</a:t>
            </a:r>
            <a:r>
              <a:rPr lang="en-US" sz="1000" b="1" dirty="0" err="1">
                <a:solidFill>
                  <a:schemeClr val="tx2"/>
                </a:solidFill>
              </a:rPr>
              <a:t>wrap_content</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android:layout_height</a:t>
            </a:r>
            <a:r>
              <a:rPr lang="en-US" sz="1000" b="1" dirty="0">
                <a:solidFill>
                  <a:schemeClr val="tx2"/>
                </a:solidFill>
              </a:rPr>
              <a:t>="</a:t>
            </a:r>
            <a:r>
              <a:rPr lang="en-US" sz="1000" b="1" dirty="0" err="1">
                <a:solidFill>
                  <a:schemeClr val="tx2"/>
                </a:solidFill>
              </a:rPr>
              <a:t>wrap_content</a:t>
            </a:r>
            <a:r>
              <a:rPr lang="en-US" sz="1000" b="1" dirty="0">
                <a:solidFill>
                  <a:schemeClr val="tx2"/>
                </a:solidFill>
              </a:rPr>
              <a:t>"</a:t>
            </a:r>
            <a:br>
              <a:rPr lang="en-US" sz="1000" b="1" dirty="0">
                <a:solidFill>
                  <a:schemeClr val="tx2"/>
                </a:solidFill>
              </a:rPr>
            </a:br>
            <a:r>
              <a:rPr lang="en-US" sz="1000" b="1" dirty="0">
                <a:solidFill>
                  <a:schemeClr val="tx2"/>
                </a:solidFill>
              </a:rPr>
              <a:t>        </a:t>
            </a:r>
            <a:r>
              <a:rPr lang="en-US" sz="1000" b="1" dirty="0" err="1">
                <a:solidFill>
                  <a:schemeClr val="tx2"/>
                </a:solidFill>
              </a:rPr>
              <a:t>android:id</a:t>
            </a:r>
            <a:r>
              <a:rPr lang="en-US" sz="1000" b="1" dirty="0">
                <a:solidFill>
                  <a:schemeClr val="tx2"/>
                </a:solidFill>
              </a:rPr>
              <a:t>="@+id/tv1"</a:t>
            </a:r>
            <a:br>
              <a:rPr lang="en-US" sz="1000" b="1" dirty="0">
                <a:solidFill>
                  <a:schemeClr val="tx2"/>
                </a:solidFill>
              </a:rPr>
            </a:br>
            <a:r>
              <a:rPr lang="en-US" sz="1000" b="1" dirty="0">
                <a:solidFill>
                  <a:schemeClr val="tx2"/>
                </a:solidFill>
              </a:rPr>
              <a:t>        </a:t>
            </a:r>
            <a:r>
              <a:rPr lang="en-US" sz="1000" b="1" dirty="0" err="1">
                <a:solidFill>
                  <a:schemeClr val="tx2"/>
                </a:solidFill>
              </a:rPr>
              <a:t>android:layout_alignLeft</a:t>
            </a:r>
            <a:r>
              <a:rPr lang="en-US" sz="1000" b="1" dirty="0">
                <a:solidFill>
                  <a:schemeClr val="tx2"/>
                </a:solidFill>
              </a:rPr>
              <a:t>="@+id/et1"</a:t>
            </a:r>
            <a:br>
              <a:rPr lang="en-US" sz="1000" b="1" dirty="0">
                <a:solidFill>
                  <a:schemeClr val="tx2"/>
                </a:solidFill>
              </a:rPr>
            </a:br>
            <a:r>
              <a:rPr lang="en-US" sz="1000" b="1" dirty="0"/>
              <a:t>        </a:t>
            </a:r>
            <a:r>
              <a:rPr lang="en-US" sz="1000" b="1" dirty="0" err="1"/>
              <a:t>android:layout_alignStart</a:t>
            </a:r>
            <a:r>
              <a:rPr lang="en-US" sz="1000" b="1" dirty="0"/>
              <a:t>="@+id/et1"</a:t>
            </a:r>
            <a:br>
              <a:rPr lang="en-US" sz="1000" b="1" dirty="0"/>
            </a:br>
            <a:r>
              <a:rPr lang="en-US" sz="1000" b="1" dirty="0"/>
              <a:t>        </a:t>
            </a:r>
            <a:r>
              <a:rPr lang="en-US" sz="1000" b="1" dirty="0" err="1"/>
              <a:t>android:layout_alignParentTop</a:t>
            </a:r>
            <a:r>
              <a:rPr lang="en-US" sz="1000" b="1" dirty="0"/>
              <a:t>="true" </a:t>
            </a:r>
            <a:r>
              <a:rPr lang="en-US" sz="1000" dirty="0"/>
              <a:t>/&gt;</a:t>
            </a:r>
            <a:br>
              <a:rPr lang="en-US" sz="1000" dirty="0"/>
            </a:br>
            <a:r>
              <a:rPr lang="en-US" sz="1000" dirty="0"/>
              <a:t>    &lt;</a:t>
            </a:r>
            <a:r>
              <a:rPr lang="en-US" sz="1000" b="1" dirty="0" err="1"/>
              <a:t>EditText</a:t>
            </a:r>
            <a:br>
              <a:rPr lang="en-US" sz="1000" b="1" dirty="0"/>
            </a:br>
            <a:r>
              <a:rPr lang="en-US" sz="1000" b="1" dirty="0"/>
              <a:t>        </a:t>
            </a:r>
            <a:r>
              <a:rPr lang="en-US" sz="1000" b="1" dirty="0" err="1"/>
              <a:t>android:layout_width</a:t>
            </a:r>
            <a:r>
              <a:rPr lang="en-US" sz="1000" b="1" dirty="0"/>
              <a:t>="</a:t>
            </a:r>
            <a:r>
              <a:rPr lang="en-US" sz="1000" b="1" dirty="0" err="1"/>
              <a:t>wrap_content</a:t>
            </a:r>
            <a:r>
              <a:rPr lang="en-US" sz="1000" b="1" dirty="0"/>
              <a:t>"</a:t>
            </a:r>
            <a:br>
              <a:rPr lang="en-US" sz="1000" b="1" dirty="0"/>
            </a:br>
            <a:r>
              <a:rPr lang="en-US" sz="1000" b="1" dirty="0"/>
              <a:t>        </a:t>
            </a:r>
            <a:r>
              <a:rPr lang="en-US" sz="1000" b="1" dirty="0" err="1"/>
              <a:t>android:layout_height</a:t>
            </a:r>
            <a:r>
              <a:rPr lang="en-US" sz="1000" b="1" dirty="0"/>
              <a:t>="</a:t>
            </a:r>
            <a:r>
              <a:rPr lang="en-US" sz="1000" b="1" dirty="0" err="1"/>
              <a:t>wrap_content</a:t>
            </a:r>
            <a:r>
              <a:rPr lang="en-US" sz="1000" b="1" dirty="0"/>
              <a:t>"</a:t>
            </a:r>
            <a:br>
              <a:rPr lang="en-US" sz="1000" b="1" dirty="0"/>
            </a:br>
            <a:r>
              <a:rPr lang="en-US" sz="1000" b="1" dirty="0"/>
              <a:t>        </a:t>
            </a:r>
            <a:r>
              <a:rPr lang="en-US" sz="1000" b="1" dirty="0" err="1"/>
              <a:t>android:inputType</a:t>
            </a:r>
            <a:r>
              <a:rPr lang="en-US" sz="1000" b="1" dirty="0"/>
              <a:t>="number"</a:t>
            </a:r>
            <a:br>
              <a:rPr lang="en-US" sz="1000" b="1" dirty="0"/>
            </a:br>
            <a:r>
              <a:rPr lang="en-US" sz="1000" b="1" dirty="0"/>
              <a:t>        </a:t>
            </a:r>
            <a:r>
              <a:rPr lang="en-US" sz="1000" b="1" dirty="0" err="1"/>
              <a:t>android:ems</a:t>
            </a:r>
            <a:r>
              <a:rPr lang="en-US" sz="1000" b="1" dirty="0"/>
              <a:t>="10"</a:t>
            </a:r>
            <a:br>
              <a:rPr lang="en-US" sz="1000" b="1" dirty="0"/>
            </a:br>
            <a:r>
              <a:rPr lang="en-US" sz="1000" b="1" dirty="0"/>
              <a:t>        </a:t>
            </a:r>
            <a:r>
              <a:rPr lang="en-US" sz="1000" b="1" dirty="0" err="1"/>
              <a:t>android:layout_marginTop</a:t>
            </a:r>
            <a:r>
              <a:rPr lang="en-US" sz="1000" b="1" dirty="0"/>
              <a:t>="17dp"</a:t>
            </a:r>
            <a:br>
              <a:rPr lang="en-US" sz="1000" b="1" dirty="0"/>
            </a:br>
            <a:r>
              <a:rPr lang="en-US" sz="1000" b="1" dirty="0"/>
              <a:t>        </a:t>
            </a:r>
            <a:r>
              <a:rPr lang="en-US" sz="1000" b="1" dirty="0" err="1"/>
              <a:t>android:id</a:t>
            </a:r>
            <a:r>
              <a:rPr lang="en-US" sz="1000" b="1" dirty="0"/>
              <a:t>="@+id/et1"</a:t>
            </a:r>
            <a:br>
              <a:rPr lang="en-US" sz="1000" b="1" dirty="0"/>
            </a:br>
            <a:r>
              <a:rPr lang="en-US" sz="1000" b="1" dirty="0"/>
              <a:t>        </a:t>
            </a:r>
            <a:r>
              <a:rPr lang="en-US" sz="1000" b="1" dirty="0" err="1"/>
              <a:t>android:layout_below</a:t>
            </a:r>
            <a:r>
              <a:rPr lang="en-US" sz="1000" b="1" dirty="0"/>
              <a:t>="@+id/tv1"</a:t>
            </a:r>
            <a:br>
              <a:rPr lang="en-US" sz="1000" b="1" dirty="0"/>
            </a:br>
            <a:r>
              <a:rPr lang="en-US" sz="1000" b="1" dirty="0"/>
              <a:t>        </a:t>
            </a:r>
            <a:r>
              <a:rPr lang="en-US" sz="1000" b="1" dirty="0" err="1"/>
              <a:t>android:layout_alignLeft</a:t>
            </a:r>
            <a:r>
              <a:rPr lang="en-US" sz="1000" b="1" dirty="0"/>
              <a:t>="@+id/et2"</a:t>
            </a:r>
            <a:br>
              <a:rPr lang="en-US" sz="1000" b="1" dirty="0"/>
            </a:br>
            <a:r>
              <a:rPr lang="en-US" sz="1000" b="1" dirty="0"/>
              <a:t>        </a:t>
            </a:r>
            <a:r>
              <a:rPr lang="en-US" sz="1000" b="1" dirty="0" err="1"/>
              <a:t>android:layout_alignStart</a:t>
            </a:r>
            <a:r>
              <a:rPr lang="en-US" sz="1000" b="1" dirty="0"/>
              <a:t>="@+id/et2" </a:t>
            </a:r>
            <a:r>
              <a:rPr lang="en-US" sz="1000" dirty="0"/>
              <a:t>/&gt;</a:t>
            </a:r>
            <a:endParaRPr lang="en-US" sz="1100" dirty="0"/>
          </a:p>
        </p:txBody>
      </p:sp>
      <p:sp>
        <p:nvSpPr>
          <p:cNvPr id="5" name="Content Placeholder 4"/>
          <p:cNvSpPr>
            <a:spLocks noGrp="1"/>
          </p:cNvSpPr>
          <p:nvPr>
            <p:ph sz="quarter" idx="14"/>
          </p:nvPr>
        </p:nvSpPr>
        <p:spPr>
          <a:xfrm>
            <a:off x="5313452" y="-19050"/>
            <a:ext cx="3810000" cy="5143500"/>
          </a:xfrm>
          <a:prstGeom prst="rect">
            <a:avLst/>
          </a:prstGeom>
        </p:spPr>
        <p:txBody>
          <a:bodyPr>
            <a:noAutofit/>
          </a:bodyPr>
          <a:lstStyle/>
          <a:p>
            <a:pPr marL="137160" indent="0">
              <a:buNone/>
            </a:pPr>
            <a:r>
              <a:rPr lang="en-US" sz="800" dirty="0">
                <a:solidFill>
                  <a:schemeClr val="bg1"/>
                </a:solidFill>
              </a:rPr>
              <a:t>&lt;</a:t>
            </a:r>
            <a:r>
              <a:rPr lang="en-US" sz="800" b="1" dirty="0" err="1">
                <a:solidFill>
                  <a:schemeClr val="bg1"/>
                </a:solidFill>
              </a:rPr>
              <a:t>TextView</a:t>
            </a:r>
            <a:br>
              <a:rPr lang="en-US" sz="800" b="1" dirty="0">
                <a:solidFill>
                  <a:schemeClr val="bg1"/>
                </a:solidFill>
              </a:rPr>
            </a:br>
            <a:r>
              <a:rPr lang="en-US" sz="800" b="1" dirty="0">
                <a:solidFill>
                  <a:schemeClr val="bg1"/>
                </a:solidFill>
              </a:rPr>
              <a:t>    </a:t>
            </a:r>
            <a:r>
              <a:rPr lang="en-US" sz="800" b="1" dirty="0" err="1">
                <a:solidFill>
                  <a:schemeClr val="bg1"/>
                </a:solidFill>
              </a:rPr>
              <a:t>android:text</a:t>
            </a:r>
            <a:r>
              <a:rPr lang="en-US" sz="800" b="1" dirty="0">
                <a:solidFill>
                  <a:schemeClr val="bg1"/>
                </a:solidFill>
              </a:rPr>
              <a:t>="Second </a:t>
            </a:r>
            <a:r>
              <a:rPr lang="en-US" sz="800" b="1" dirty="0" err="1">
                <a:solidFill>
                  <a:schemeClr val="bg1"/>
                </a:solidFill>
              </a:rPr>
              <a:t>Numner</a:t>
            </a:r>
            <a:r>
              <a:rPr lang="en-US" sz="800" b="1" dirty="0">
                <a:solidFill>
                  <a:schemeClr val="bg1"/>
                </a:solidFill>
              </a:rPr>
              <a:t>"</a:t>
            </a:r>
            <a:br>
              <a:rPr lang="en-US" sz="800" b="1" dirty="0">
                <a:solidFill>
                  <a:schemeClr val="bg1"/>
                </a:solidFill>
              </a:rPr>
            </a:br>
            <a:r>
              <a:rPr lang="en-US" sz="800" b="1" dirty="0">
                <a:solidFill>
                  <a:schemeClr val="bg1"/>
                </a:solidFill>
              </a:rPr>
              <a:t>    </a:t>
            </a:r>
            <a:r>
              <a:rPr lang="en-US" sz="800" b="1" dirty="0" err="1">
                <a:solidFill>
                  <a:schemeClr val="bg1"/>
                </a:solidFill>
              </a:rPr>
              <a:t>android:layout_width</a:t>
            </a:r>
            <a:r>
              <a:rPr lang="en-US" sz="800" b="1" dirty="0">
                <a:solidFill>
                  <a:schemeClr val="bg1"/>
                </a:solidFill>
              </a:rPr>
              <a:t>="</a:t>
            </a:r>
            <a:r>
              <a:rPr lang="en-US" sz="800" b="1" dirty="0" err="1">
                <a:solidFill>
                  <a:schemeClr val="bg1"/>
                </a:solidFill>
              </a:rPr>
              <a:t>wrap_content</a:t>
            </a:r>
            <a:r>
              <a:rPr lang="en-US" sz="800" b="1" dirty="0">
                <a:solidFill>
                  <a:schemeClr val="bg1"/>
                </a:solidFill>
              </a:rPr>
              <a:t>"</a:t>
            </a:r>
            <a:br>
              <a:rPr lang="en-US" sz="800" b="1" dirty="0">
                <a:solidFill>
                  <a:schemeClr val="bg1"/>
                </a:solidFill>
              </a:rPr>
            </a:br>
            <a:r>
              <a:rPr lang="en-US" sz="800" b="1" dirty="0">
                <a:solidFill>
                  <a:schemeClr val="bg1"/>
                </a:solidFill>
              </a:rPr>
              <a:t>    </a:t>
            </a:r>
            <a:r>
              <a:rPr lang="en-US" sz="800" b="1" dirty="0" err="1">
                <a:solidFill>
                  <a:schemeClr val="bg1"/>
                </a:solidFill>
              </a:rPr>
              <a:t>android:layout_height</a:t>
            </a:r>
            <a:r>
              <a:rPr lang="en-US" sz="800" b="1" dirty="0">
                <a:solidFill>
                  <a:schemeClr val="bg1"/>
                </a:solidFill>
              </a:rPr>
              <a:t>="</a:t>
            </a:r>
            <a:r>
              <a:rPr lang="en-US" sz="800" b="1" dirty="0" err="1">
                <a:solidFill>
                  <a:schemeClr val="bg1"/>
                </a:solidFill>
              </a:rPr>
              <a:t>wrap_content</a:t>
            </a:r>
            <a:r>
              <a:rPr lang="en-US" sz="800" b="1" dirty="0">
                <a:solidFill>
                  <a:schemeClr val="bg1"/>
                </a:solidFill>
              </a:rPr>
              <a:t>"</a:t>
            </a:r>
            <a:br>
              <a:rPr lang="en-US" sz="800" b="1" dirty="0">
                <a:solidFill>
                  <a:schemeClr val="bg1"/>
                </a:solidFill>
              </a:rPr>
            </a:br>
            <a:r>
              <a:rPr lang="en-US" sz="800" b="1" dirty="0">
                <a:solidFill>
                  <a:schemeClr val="bg1"/>
                </a:solidFill>
              </a:rPr>
              <a:t>    </a:t>
            </a:r>
            <a:r>
              <a:rPr lang="en-US" sz="800" b="1" dirty="0" err="1">
                <a:solidFill>
                  <a:schemeClr val="bg1"/>
                </a:solidFill>
              </a:rPr>
              <a:t>android:layout_marginTop</a:t>
            </a:r>
            <a:r>
              <a:rPr lang="en-US" sz="800" b="1" dirty="0">
                <a:solidFill>
                  <a:schemeClr val="bg1"/>
                </a:solidFill>
              </a:rPr>
              <a:t>="15dp"</a:t>
            </a:r>
            <a:br>
              <a:rPr lang="en-US" sz="800" b="1" dirty="0">
                <a:solidFill>
                  <a:schemeClr val="bg1"/>
                </a:solidFill>
              </a:rPr>
            </a:br>
            <a:r>
              <a:rPr lang="en-US" sz="800" b="1" dirty="0">
                <a:solidFill>
                  <a:schemeClr val="bg1"/>
                </a:solidFill>
              </a:rPr>
              <a:t>    </a:t>
            </a:r>
            <a:r>
              <a:rPr lang="en-US" sz="800" b="1" dirty="0" err="1">
                <a:solidFill>
                  <a:schemeClr val="bg1"/>
                </a:solidFill>
              </a:rPr>
              <a:t>android:id</a:t>
            </a:r>
            <a:r>
              <a:rPr lang="en-US" sz="800" b="1" dirty="0">
                <a:solidFill>
                  <a:schemeClr val="bg1"/>
                </a:solidFill>
              </a:rPr>
              <a:t>="@+id/tv2"</a:t>
            </a:r>
            <a:br>
              <a:rPr lang="en-US" sz="800" b="1" dirty="0">
                <a:solidFill>
                  <a:schemeClr val="bg1"/>
                </a:solidFill>
              </a:rPr>
            </a:br>
            <a:r>
              <a:rPr lang="en-US" sz="800" b="1" dirty="0">
                <a:solidFill>
                  <a:schemeClr val="bg1"/>
                </a:solidFill>
              </a:rPr>
              <a:t>    </a:t>
            </a:r>
            <a:r>
              <a:rPr lang="en-US" sz="800" b="1" dirty="0" err="1">
                <a:solidFill>
                  <a:schemeClr val="bg1"/>
                </a:solidFill>
              </a:rPr>
              <a:t>android:layout_below</a:t>
            </a:r>
            <a:r>
              <a:rPr lang="en-US" sz="800" b="1" dirty="0">
                <a:solidFill>
                  <a:schemeClr val="bg1"/>
                </a:solidFill>
              </a:rPr>
              <a:t>="@+id/et1"</a:t>
            </a:r>
            <a:br>
              <a:rPr lang="en-US" sz="800" b="1" dirty="0">
                <a:solidFill>
                  <a:schemeClr val="bg1"/>
                </a:solidFill>
              </a:rPr>
            </a:br>
            <a:r>
              <a:rPr lang="en-US" sz="800" b="1" dirty="0">
                <a:solidFill>
                  <a:schemeClr val="bg1"/>
                </a:solidFill>
              </a:rPr>
              <a:t>    </a:t>
            </a:r>
            <a:r>
              <a:rPr lang="en-US" sz="800" b="1" dirty="0" err="1">
                <a:solidFill>
                  <a:schemeClr val="bg1"/>
                </a:solidFill>
              </a:rPr>
              <a:t>android:layout_alignLeft</a:t>
            </a:r>
            <a:r>
              <a:rPr lang="en-US" sz="800" b="1" dirty="0">
                <a:solidFill>
                  <a:schemeClr val="bg1"/>
                </a:solidFill>
              </a:rPr>
              <a:t>="@+id/et1"</a:t>
            </a:r>
            <a:br>
              <a:rPr lang="en-US" sz="800" b="1" dirty="0">
                <a:solidFill>
                  <a:schemeClr val="bg1"/>
                </a:solidFill>
              </a:rPr>
            </a:br>
            <a:r>
              <a:rPr lang="en-US" sz="800" b="1" dirty="0">
                <a:solidFill>
                  <a:schemeClr val="tx2"/>
                </a:solidFill>
              </a:rPr>
              <a:t>    </a:t>
            </a:r>
            <a:r>
              <a:rPr lang="en-US" sz="800" b="1" dirty="0" err="1">
                <a:solidFill>
                  <a:schemeClr val="tx2"/>
                </a:solidFill>
              </a:rPr>
              <a:t>android:layout_alignStart</a:t>
            </a:r>
            <a:r>
              <a:rPr lang="en-US" sz="800" b="1" dirty="0">
                <a:solidFill>
                  <a:schemeClr val="tx2"/>
                </a:solidFill>
              </a:rPr>
              <a:t>="@+id/et1" </a:t>
            </a:r>
            <a:r>
              <a:rPr lang="en-US" sz="800" dirty="0">
                <a:solidFill>
                  <a:schemeClr val="tx2"/>
                </a:solidFill>
              </a:rPr>
              <a:t>/&gt;</a:t>
            </a:r>
            <a:br>
              <a:rPr lang="en-US" sz="800" dirty="0">
                <a:solidFill>
                  <a:schemeClr val="tx2"/>
                </a:solidFill>
              </a:rPr>
            </a:br>
            <a:br>
              <a:rPr lang="en-US" sz="800" dirty="0">
                <a:solidFill>
                  <a:schemeClr val="tx2"/>
                </a:solidFill>
              </a:rPr>
            </a:br>
            <a:r>
              <a:rPr lang="en-US" sz="800" dirty="0">
                <a:solidFill>
                  <a:schemeClr val="tx2"/>
                </a:solidFill>
              </a:rPr>
              <a:t>&lt;</a:t>
            </a:r>
            <a:r>
              <a:rPr lang="en-US" sz="800" b="1" dirty="0" err="1">
                <a:solidFill>
                  <a:schemeClr val="tx2"/>
                </a:solidFill>
              </a:rPr>
              <a:t>EditText</a:t>
            </a:r>
            <a:br>
              <a:rPr lang="en-US" sz="800" b="1" dirty="0">
                <a:solidFill>
                  <a:schemeClr val="tx2"/>
                </a:solidFill>
              </a:rPr>
            </a:br>
            <a:r>
              <a:rPr lang="en-US" sz="800" b="1" dirty="0">
                <a:solidFill>
                  <a:schemeClr val="tx2"/>
                </a:solidFill>
              </a:rPr>
              <a:t>    </a:t>
            </a:r>
            <a:r>
              <a:rPr lang="en-US" sz="800" b="1" dirty="0" err="1">
                <a:solidFill>
                  <a:schemeClr val="tx2"/>
                </a:solidFill>
              </a:rPr>
              <a:t>android:layout_width</a:t>
            </a:r>
            <a:r>
              <a:rPr lang="en-US" sz="800" b="1" dirty="0">
                <a:solidFill>
                  <a:schemeClr val="tx2"/>
                </a:solidFill>
              </a:rPr>
              <a:t>="</a:t>
            </a:r>
            <a:r>
              <a:rPr lang="en-US" sz="800" b="1" dirty="0" err="1">
                <a:solidFill>
                  <a:schemeClr val="tx2"/>
                </a:solidFill>
              </a:rPr>
              <a:t>wrap_content</a:t>
            </a:r>
            <a:r>
              <a:rPr lang="en-US" sz="800" b="1" dirty="0">
                <a:solidFill>
                  <a:schemeClr val="tx2"/>
                </a:solidFill>
              </a:rPr>
              <a:t>"</a:t>
            </a:r>
            <a:br>
              <a:rPr lang="en-US" sz="800" b="1" dirty="0">
                <a:solidFill>
                  <a:schemeClr val="tx2"/>
                </a:solidFill>
              </a:rPr>
            </a:br>
            <a:r>
              <a:rPr lang="en-US" sz="800" b="1" dirty="0">
                <a:solidFill>
                  <a:schemeClr val="tx2"/>
                </a:solidFill>
              </a:rPr>
              <a:t>    </a:t>
            </a:r>
            <a:r>
              <a:rPr lang="en-US" sz="800" b="1" dirty="0" err="1">
                <a:solidFill>
                  <a:schemeClr val="tx2"/>
                </a:solidFill>
              </a:rPr>
              <a:t>android:layout_height</a:t>
            </a:r>
            <a:r>
              <a:rPr lang="en-US" sz="800" b="1" dirty="0">
                <a:solidFill>
                  <a:schemeClr val="tx2"/>
                </a:solidFill>
              </a:rPr>
              <a:t>="</a:t>
            </a:r>
            <a:r>
              <a:rPr lang="en-US" sz="800" b="1" dirty="0" err="1">
                <a:solidFill>
                  <a:schemeClr val="tx2"/>
                </a:solidFill>
              </a:rPr>
              <a:t>wrap_content</a:t>
            </a:r>
            <a:r>
              <a:rPr lang="en-US" sz="800" b="1" dirty="0">
                <a:solidFill>
                  <a:schemeClr val="tx2"/>
                </a:solidFill>
              </a:rPr>
              <a:t>"</a:t>
            </a:r>
            <a:br>
              <a:rPr lang="en-US" sz="800" b="1" dirty="0">
                <a:solidFill>
                  <a:schemeClr val="tx2"/>
                </a:solidFill>
              </a:rPr>
            </a:br>
            <a:r>
              <a:rPr lang="en-US" sz="800" b="1" dirty="0"/>
              <a:t>    </a:t>
            </a:r>
            <a:r>
              <a:rPr lang="en-US" sz="800" b="1" dirty="0" err="1"/>
              <a:t>android:inputType</a:t>
            </a:r>
            <a:r>
              <a:rPr lang="en-US" sz="800" b="1" dirty="0"/>
              <a:t>="number"</a:t>
            </a:r>
            <a:br>
              <a:rPr lang="en-US" sz="800" b="1" dirty="0"/>
            </a:br>
            <a:r>
              <a:rPr lang="en-US" sz="800" b="1" dirty="0"/>
              <a:t>    </a:t>
            </a:r>
            <a:r>
              <a:rPr lang="en-US" sz="800" b="1" dirty="0" err="1"/>
              <a:t>android:ems</a:t>
            </a:r>
            <a:r>
              <a:rPr lang="en-US" sz="800" b="1" dirty="0"/>
              <a:t>="10"</a:t>
            </a:r>
            <a:br>
              <a:rPr lang="en-US" sz="800" b="1" dirty="0"/>
            </a:br>
            <a:r>
              <a:rPr lang="en-US" sz="800" b="1" dirty="0"/>
              <a:t>    </a:t>
            </a:r>
            <a:r>
              <a:rPr lang="en-US" sz="800" b="1" dirty="0" err="1"/>
              <a:t>android:layout_marginTop</a:t>
            </a:r>
            <a:r>
              <a:rPr lang="en-US" sz="800" b="1" dirty="0"/>
              <a:t>="16dp"</a:t>
            </a:r>
            <a:br>
              <a:rPr lang="en-US" sz="800" b="1" dirty="0"/>
            </a:br>
            <a:r>
              <a:rPr lang="en-US" sz="800" b="1" dirty="0"/>
              <a:t>    </a:t>
            </a:r>
            <a:r>
              <a:rPr lang="en-US" sz="800" b="1" dirty="0" err="1"/>
              <a:t>android:id</a:t>
            </a:r>
            <a:r>
              <a:rPr lang="en-US" sz="800" b="1" dirty="0"/>
              <a:t>="@+id/et2"</a:t>
            </a:r>
            <a:br>
              <a:rPr lang="en-US" sz="800" b="1" dirty="0"/>
            </a:br>
            <a:r>
              <a:rPr lang="en-US" sz="800" b="1" dirty="0"/>
              <a:t>    </a:t>
            </a:r>
            <a:r>
              <a:rPr lang="en-US" sz="800" b="1" dirty="0" err="1"/>
              <a:t>android:layout_below</a:t>
            </a:r>
            <a:r>
              <a:rPr lang="en-US" sz="800" b="1" dirty="0"/>
              <a:t>="@+id/tv2"</a:t>
            </a:r>
            <a:br>
              <a:rPr lang="en-US" sz="800" b="1" dirty="0"/>
            </a:br>
            <a:r>
              <a:rPr lang="en-US" sz="800" b="1" dirty="0"/>
              <a:t>    </a:t>
            </a:r>
            <a:r>
              <a:rPr lang="en-US" sz="800" b="1" dirty="0" err="1"/>
              <a:t>android:layout_alignParentLeft</a:t>
            </a:r>
            <a:r>
              <a:rPr lang="en-US" sz="800" b="1" dirty="0"/>
              <a:t>="true"</a:t>
            </a:r>
            <a:br>
              <a:rPr lang="en-US" sz="800" b="1" dirty="0"/>
            </a:br>
            <a:r>
              <a:rPr lang="en-US" sz="800" b="1" dirty="0"/>
              <a:t>    </a:t>
            </a:r>
            <a:r>
              <a:rPr lang="en-US" sz="800" b="1" dirty="0" err="1"/>
              <a:t>android:layout_alignParentStart</a:t>
            </a:r>
            <a:r>
              <a:rPr lang="en-US" sz="800" b="1" dirty="0"/>
              <a:t>="true" </a:t>
            </a:r>
            <a:r>
              <a:rPr lang="en-US" sz="800" dirty="0"/>
              <a:t>/&gt;</a:t>
            </a:r>
            <a:br>
              <a:rPr lang="en-US" sz="800" dirty="0"/>
            </a:br>
            <a:br>
              <a:rPr lang="en-US" sz="800" dirty="0"/>
            </a:br>
            <a:r>
              <a:rPr lang="en-US" sz="800" dirty="0"/>
              <a:t>&lt;</a:t>
            </a:r>
            <a:r>
              <a:rPr lang="en-US" sz="800" b="1" dirty="0" err="1"/>
              <a:t>TextView</a:t>
            </a:r>
            <a:br>
              <a:rPr lang="en-US" sz="800" b="1" dirty="0"/>
            </a:br>
            <a:r>
              <a:rPr lang="en-US" sz="800" b="1" dirty="0"/>
              <a:t>    </a:t>
            </a:r>
            <a:r>
              <a:rPr lang="en-US" sz="800" b="1" dirty="0" err="1"/>
              <a:t>android:text</a:t>
            </a:r>
            <a:r>
              <a:rPr lang="en-US" sz="800" b="1" dirty="0"/>
              <a:t>="Result"</a:t>
            </a:r>
            <a:br>
              <a:rPr lang="en-US" sz="800" b="1" dirty="0"/>
            </a:br>
            <a:r>
              <a:rPr lang="en-US" sz="800" b="1" dirty="0"/>
              <a:t>    </a:t>
            </a:r>
            <a:r>
              <a:rPr lang="en-US" sz="800" b="1" dirty="0" err="1"/>
              <a:t>android:layout_width</a:t>
            </a:r>
            <a:r>
              <a:rPr lang="en-US" sz="800" b="1" dirty="0"/>
              <a:t>="</a:t>
            </a:r>
            <a:r>
              <a:rPr lang="en-US" sz="800" b="1" dirty="0" err="1"/>
              <a:t>wrap_content</a:t>
            </a:r>
            <a:r>
              <a:rPr lang="en-US" sz="800" b="1" dirty="0"/>
              <a:t>"</a:t>
            </a:r>
            <a:br>
              <a:rPr lang="en-US" sz="800" b="1" dirty="0"/>
            </a:br>
            <a:r>
              <a:rPr lang="en-US" sz="800" b="1" dirty="0"/>
              <a:t>    </a:t>
            </a:r>
            <a:r>
              <a:rPr lang="en-US" sz="800" b="1" dirty="0" err="1"/>
              <a:t>android:layout_height</a:t>
            </a:r>
            <a:r>
              <a:rPr lang="en-US" sz="800" b="1" dirty="0"/>
              <a:t>="</a:t>
            </a:r>
            <a:r>
              <a:rPr lang="en-US" sz="800" b="1" dirty="0" err="1"/>
              <a:t>wrap_content</a:t>
            </a:r>
            <a:r>
              <a:rPr lang="en-US" sz="800" b="1" dirty="0"/>
              <a:t>"</a:t>
            </a:r>
            <a:br>
              <a:rPr lang="en-US" sz="800" b="1" dirty="0"/>
            </a:br>
            <a:r>
              <a:rPr lang="en-US" sz="800" b="1" dirty="0"/>
              <a:t>    </a:t>
            </a:r>
            <a:r>
              <a:rPr lang="en-US" sz="800" b="1" dirty="0" err="1"/>
              <a:t>android:layout_marginTop</a:t>
            </a:r>
            <a:r>
              <a:rPr lang="en-US" sz="800" b="1" dirty="0"/>
              <a:t>="32dp"</a:t>
            </a:r>
            <a:br>
              <a:rPr lang="en-US" sz="800" b="1" dirty="0"/>
            </a:br>
            <a:r>
              <a:rPr lang="en-US" sz="800" b="1" dirty="0"/>
              <a:t>    </a:t>
            </a:r>
            <a:r>
              <a:rPr lang="en-US" sz="800" b="1" dirty="0" err="1"/>
              <a:t>android:id</a:t>
            </a:r>
            <a:r>
              <a:rPr lang="en-US" sz="800" b="1" dirty="0"/>
              <a:t>="@+id/tv3"</a:t>
            </a:r>
            <a:br>
              <a:rPr lang="en-US" sz="800" b="1" dirty="0"/>
            </a:br>
            <a:r>
              <a:rPr lang="en-US" sz="800" b="1" dirty="0"/>
              <a:t>    </a:t>
            </a:r>
            <a:r>
              <a:rPr lang="en-US" sz="800" b="1" dirty="0" err="1"/>
              <a:t>android:layout_below</a:t>
            </a:r>
            <a:r>
              <a:rPr lang="en-US" sz="800" b="1" dirty="0"/>
              <a:t>="@+id/et2"</a:t>
            </a:r>
            <a:br>
              <a:rPr lang="en-US" sz="800" b="1" dirty="0"/>
            </a:br>
            <a:r>
              <a:rPr lang="en-US" sz="800" b="1" dirty="0"/>
              <a:t>    </a:t>
            </a:r>
            <a:r>
              <a:rPr lang="en-US" sz="800" b="1" dirty="0" err="1"/>
              <a:t>android:layout_alignParentLeft</a:t>
            </a:r>
            <a:r>
              <a:rPr lang="en-US" sz="800" b="1" dirty="0"/>
              <a:t>="true"</a:t>
            </a:r>
            <a:br>
              <a:rPr lang="en-US" sz="800" b="1" dirty="0"/>
            </a:br>
            <a:r>
              <a:rPr lang="en-US" sz="800" b="1" dirty="0"/>
              <a:t>    </a:t>
            </a:r>
            <a:r>
              <a:rPr lang="en-US" sz="800" b="1" dirty="0" err="1"/>
              <a:t>android:layout_alignParentStart</a:t>
            </a:r>
            <a:r>
              <a:rPr lang="en-US" sz="800" b="1" dirty="0"/>
              <a:t>="true" </a:t>
            </a:r>
            <a:r>
              <a:rPr lang="en-US" sz="800" dirty="0"/>
              <a:t>/&gt;</a:t>
            </a:r>
            <a:br>
              <a:rPr lang="en-US" sz="800" dirty="0"/>
            </a:br>
            <a:br>
              <a:rPr lang="en-US" sz="800" dirty="0"/>
            </a:br>
            <a:r>
              <a:rPr lang="en-US" sz="800" dirty="0"/>
              <a:t>&lt;</a:t>
            </a:r>
            <a:r>
              <a:rPr lang="en-US" sz="800" b="1" dirty="0" err="1"/>
              <a:t>TextView</a:t>
            </a:r>
            <a:br>
              <a:rPr lang="en-US" sz="800" b="1" dirty="0"/>
            </a:br>
            <a:r>
              <a:rPr lang="en-US" sz="800" b="1" dirty="0"/>
              <a:t>    </a:t>
            </a:r>
            <a:r>
              <a:rPr lang="en-US" sz="800" b="1" dirty="0" err="1"/>
              <a:t>android:text</a:t>
            </a:r>
            <a:r>
              <a:rPr lang="en-US" sz="800" b="1" dirty="0"/>
              <a:t>="</a:t>
            </a:r>
            <a:r>
              <a:rPr lang="en-US" sz="800" b="1" dirty="0" err="1"/>
              <a:t>TextView</a:t>
            </a:r>
            <a:r>
              <a:rPr lang="en-US" sz="800" b="1" dirty="0"/>
              <a:t>"</a:t>
            </a:r>
            <a:br>
              <a:rPr lang="en-US" sz="800" b="1" dirty="0"/>
            </a:br>
            <a:r>
              <a:rPr lang="en-US" sz="800" b="1" dirty="0"/>
              <a:t>    </a:t>
            </a:r>
            <a:r>
              <a:rPr lang="en-US" sz="800" b="1" dirty="0" err="1"/>
              <a:t>android:layout_width</a:t>
            </a:r>
            <a:r>
              <a:rPr lang="en-US" sz="800" b="1" dirty="0"/>
              <a:t>="</a:t>
            </a:r>
            <a:r>
              <a:rPr lang="en-US" sz="800" b="1" dirty="0" err="1"/>
              <a:t>wrap_content</a:t>
            </a:r>
            <a:r>
              <a:rPr lang="en-US" sz="800" b="1" dirty="0"/>
              <a:t>"</a:t>
            </a:r>
            <a:br>
              <a:rPr lang="en-US" sz="800" b="1" dirty="0"/>
            </a:br>
            <a:r>
              <a:rPr lang="en-US" sz="800" b="1" dirty="0"/>
              <a:t>    </a:t>
            </a:r>
            <a:r>
              <a:rPr lang="en-US" sz="800" b="1" dirty="0" err="1"/>
              <a:t>android:layout_height</a:t>
            </a:r>
            <a:r>
              <a:rPr lang="en-US" sz="800" b="1" dirty="0"/>
              <a:t>="</a:t>
            </a:r>
            <a:r>
              <a:rPr lang="en-US" sz="800" b="1" dirty="0" err="1"/>
              <a:t>wrap_content</a:t>
            </a:r>
            <a:r>
              <a:rPr lang="en-US" sz="800" b="1" dirty="0"/>
              <a:t>"</a:t>
            </a:r>
            <a:br>
              <a:rPr lang="en-US" sz="800" b="1" dirty="0"/>
            </a:br>
            <a:r>
              <a:rPr lang="en-US" sz="800" b="1" dirty="0"/>
              <a:t>    </a:t>
            </a:r>
            <a:r>
              <a:rPr lang="en-US" sz="800" b="1" dirty="0" err="1"/>
              <a:t>android:id</a:t>
            </a:r>
            <a:r>
              <a:rPr lang="en-US" sz="800" b="1" dirty="0"/>
              <a:t>="@+id/tv4"</a:t>
            </a:r>
            <a:br>
              <a:rPr lang="en-US" sz="800" b="1" dirty="0"/>
            </a:br>
            <a:r>
              <a:rPr lang="en-US" sz="800" b="1" dirty="0"/>
              <a:t>    </a:t>
            </a:r>
            <a:r>
              <a:rPr lang="en-US" sz="800" b="1" dirty="0" err="1"/>
              <a:t>android:layout_alignBaseline</a:t>
            </a:r>
            <a:r>
              <a:rPr lang="en-US" sz="800" b="1" dirty="0"/>
              <a:t>="@+id/tv3"</a:t>
            </a:r>
            <a:br>
              <a:rPr lang="en-US" sz="800" b="1" dirty="0"/>
            </a:br>
            <a:r>
              <a:rPr lang="en-US" sz="800" b="1" dirty="0"/>
              <a:t>    </a:t>
            </a:r>
            <a:r>
              <a:rPr lang="en-US" sz="800" b="1" dirty="0" err="1"/>
              <a:t>android:layout_alignBottom</a:t>
            </a:r>
            <a:r>
              <a:rPr lang="en-US" sz="800" b="1" dirty="0"/>
              <a:t>="@+id/tv3"</a:t>
            </a:r>
            <a:br>
              <a:rPr lang="en-US" sz="800" b="1" dirty="0"/>
            </a:br>
            <a:r>
              <a:rPr lang="en-US" sz="800" b="1" dirty="0"/>
              <a:t>    </a:t>
            </a:r>
            <a:r>
              <a:rPr lang="en-US" sz="800" b="1" dirty="0" err="1"/>
              <a:t>android:layout_toRightOf</a:t>
            </a:r>
            <a:r>
              <a:rPr lang="en-US" sz="800" b="1" dirty="0"/>
              <a:t>="@+id/et2"</a:t>
            </a:r>
            <a:br>
              <a:rPr lang="en-US" sz="800" b="1" dirty="0"/>
            </a:br>
            <a:r>
              <a:rPr lang="en-US" sz="800" b="1" dirty="0"/>
              <a:t>    </a:t>
            </a:r>
            <a:r>
              <a:rPr lang="en-US" sz="800" b="1" dirty="0" err="1"/>
              <a:t>android:layout_toEndOf</a:t>
            </a:r>
            <a:r>
              <a:rPr lang="en-US" sz="800" b="1" dirty="0"/>
              <a:t>="@+id/et2" </a:t>
            </a:r>
            <a:r>
              <a:rPr lang="en-US" sz="800" dirty="0"/>
              <a:t>/&gt;</a:t>
            </a:r>
          </a:p>
        </p:txBody>
      </p:sp>
    </p:spTree>
    <p:extLst>
      <p:ext uri="{BB962C8B-B14F-4D97-AF65-F5344CB8AC3E}">
        <p14:creationId xmlns:p14="http://schemas.microsoft.com/office/powerpoint/2010/main" val="2931540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33350"/>
            <a:ext cx="4800600" cy="4457700"/>
          </a:xfrm>
          <a:prstGeom prst="rect">
            <a:avLst/>
          </a:prstGeom>
        </p:spPr>
        <p:txBody>
          <a:bodyPr>
            <a:noAutofit/>
          </a:bodyPr>
          <a:lstStyle/>
          <a:p>
            <a:pPr marL="137160" indent="0">
              <a:buNone/>
            </a:pPr>
            <a:r>
              <a:rPr lang="en-US" sz="1400" dirty="0">
                <a:solidFill>
                  <a:schemeClr val="bg1"/>
                </a:solidFill>
              </a:rPr>
              <a:t>&lt;</a:t>
            </a:r>
            <a:r>
              <a:rPr lang="en-US" sz="1400" b="1" dirty="0" err="1">
                <a:solidFill>
                  <a:schemeClr val="bg1"/>
                </a:solidFill>
              </a:rPr>
              <a:t>LinearLayout</a:t>
            </a:r>
            <a:br>
              <a:rPr lang="en-US" sz="1400" b="1" dirty="0">
                <a:solidFill>
                  <a:schemeClr val="bg1"/>
                </a:solidFill>
              </a:rPr>
            </a:br>
            <a:r>
              <a:rPr lang="en-US" sz="1400" b="1" dirty="0">
                <a:solidFill>
                  <a:schemeClr val="bg1"/>
                </a:solidFill>
              </a:rPr>
              <a:t>        </a:t>
            </a:r>
            <a:r>
              <a:rPr lang="en-US" sz="1400" b="1" dirty="0" err="1">
                <a:solidFill>
                  <a:schemeClr val="bg1"/>
                </a:solidFill>
              </a:rPr>
              <a:t>android:orientation</a:t>
            </a:r>
            <a:r>
              <a:rPr lang="en-US" sz="1400" b="1" dirty="0">
                <a:solidFill>
                  <a:schemeClr val="bg1"/>
                </a:solidFill>
              </a:rPr>
              <a:t>="horizontal"</a:t>
            </a:r>
            <a:br>
              <a:rPr lang="en-US" sz="1400" b="1" dirty="0">
                <a:solidFill>
                  <a:schemeClr val="bg1"/>
                </a:solidFill>
              </a:rPr>
            </a:br>
            <a:r>
              <a:rPr lang="en-US" sz="1400" b="1" dirty="0">
                <a:solidFill>
                  <a:schemeClr val="bg1"/>
                </a:solidFill>
              </a:rPr>
              <a:t>        </a:t>
            </a:r>
            <a:r>
              <a:rPr lang="en-US" sz="1400" b="1" dirty="0" err="1">
                <a:solidFill>
                  <a:schemeClr val="bg1"/>
                </a:solidFill>
              </a:rPr>
              <a:t>android:layout_width</a:t>
            </a:r>
            <a:r>
              <a:rPr lang="en-US" sz="1400" b="1" dirty="0">
                <a:solidFill>
                  <a:schemeClr val="bg1"/>
                </a:solidFill>
              </a:rPr>
              <a:t>="</a:t>
            </a:r>
            <a:r>
              <a:rPr lang="en-US" sz="1400" b="1" dirty="0" err="1">
                <a:solidFill>
                  <a:schemeClr val="bg1"/>
                </a:solidFill>
              </a:rPr>
              <a:t>match_parent</a:t>
            </a:r>
            <a:r>
              <a:rPr lang="en-US" sz="1400" b="1" dirty="0">
                <a:solidFill>
                  <a:schemeClr val="bg1"/>
                </a:solidFill>
              </a:rPr>
              <a:t>"</a:t>
            </a:r>
            <a:br>
              <a:rPr lang="en-US" sz="1400" b="1" dirty="0">
                <a:solidFill>
                  <a:schemeClr val="bg1"/>
                </a:solidFill>
              </a:rPr>
            </a:br>
            <a:r>
              <a:rPr lang="en-US" sz="1400" b="1" dirty="0">
                <a:solidFill>
                  <a:schemeClr val="bg1"/>
                </a:solidFill>
              </a:rPr>
              <a:t>        </a:t>
            </a:r>
            <a:r>
              <a:rPr lang="en-US" sz="1400" b="1" dirty="0" err="1">
                <a:solidFill>
                  <a:schemeClr val="bg1"/>
                </a:solidFill>
              </a:rPr>
              <a:t>android:layout_height</a:t>
            </a:r>
            <a:r>
              <a:rPr lang="en-US" sz="1400" b="1" dirty="0">
                <a:solidFill>
                  <a:schemeClr val="bg1"/>
                </a:solidFill>
              </a:rPr>
              <a:t>="</a:t>
            </a:r>
            <a:r>
              <a:rPr lang="en-US" sz="1400" b="1" dirty="0" err="1">
                <a:solidFill>
                  <a:schemeClr val="bg1"/>
                </a:solidFill>
              </a:rPr>
              <a:t>wrap_content</a:t>
            </a:r>
            <a:r>
              <a:rPr lang="en-US" sz="1400" b="1" dirty="0">
                <a:solidFill>
                  <a:schemeClr val="bg1"/>
                </a:solidFill>
              </a:rPr>
              <a:t>"</a:t>
            </a:r>
            <a:br>
              <a:rPr lang="en-US" sz="1400" b="1" dirty="0">
                <a:solidFill>
                  <a:schemeClr val="bg1"/>
                </a:solidFill>
              </a:rPr>
            </a:br>
            <a:r>
              <a:rPr lang="en-US" sz="1400" b="1" dirty="0">
                <a:solidFill>
                  <a:schemeClr val="tx2"/>
                </a:solidFill>
              </a:rPr>
              <a:t>        </a:t>
            </a:r>
            <a:r>
              <a:rPr lang="en-US" sz="1400" b="1" dirty="0" err="1">
                <a:solidFill>
                  <a:schemeClr val="tx2"/>
                </a:solidFill>
              </a:rPr>
              <a:t>android:layout_marginTop</a:t>
            </a:r>
            <a:r>
              <a:rPr lang="en-US" sz="1400" b="1" dirty="0">
                <a:solidFill>
                  <a:schemeClr val="tx2"/>
                </a:solidFill>
              </a:rPr>
              <a:t>="38dp"</a:t>
            </a:r>
            <a:br>
              <a:rPr lang="en-US" sz="1400" b="1" dirty="0">
                <a:solidFill>
                  <a:schemeClr val="tx2"/>
                </a:solidFill>
              </a:rPr>
            </a:br>
            <a:r>
              <a:rPr lang="en-US" sz="1400" b="1" dirty="0"/>
              <a:t>        </a:t>
            </a:r>
            <a:r>
              <a:rPr lang="en-US" sz="1400" b="1" dirty="0" err="1"/>
              <a:t>android:layout_below</a:t>
            </a:r>
            <a:r>
              <a:rPr lang="en-US" sz="1400" b="1" dirty="0"/>
              <a:t>="@+id/tv3"</a:t>
            </a:r>
            <a:br>
              <a:rPr lang="en-US" sz="1400" b="1" dirty="0"/>
            </a:br>
            <a:r>
              <a:rPr lang="en-US" sz="1400" b="1" dirty="0"/>
              <a:t>        </a:t>
            </a:r>
            <a:r>
              <a:rPr lang="en-US" sz="1400" b="1" dirty="0" err="1"/>
              <a:t>android:layout_alignParentLeft</a:t>
            </a:r>
            <a:r>
              <a:rPr lang="en-US" sz="1400" b="1" dirty="0"/>
              <a:t>="true"</a:t>
            </a:r>
            <a:br>
              <a:rPr lang="en-US" sz="1400" b="1" dirty="0"/>
            </a:br>
            <a:r>
              <a:rPr lang="en-US" sz="1400" b="1" dirty="0"/>
              <a:t>        </a:t>
            </a:r>
            <a:r>
              <a:rPr lang="en-US" sz="1400" b="1" dirty="0" err="1"/>
              <a:t>android:layout_alignParentStart</a:t>
            </a:r>
            <a:r>
              <a:rPr lang="en-US" sz="1400" b="1" dirty="0"/>
              <a:t>="true"</a:t>
            </a:r>
            <a:r>
              <a:rPr lang="en-US" sz="1400" dirty="0"/>
              <a:t>&gt;</a:t>
            </a:r>
            <a:br>
              <a:rPr lang="en-US" sz="1400" dirty="0"/>
            </a:br>
            <a:br>
              <a:rPr lang="en-US" sz="1400" dirty="0"/>
            </a:br>
            <a:r>
              <a:rPr lang="en-US" sz="1400" dirty="0"/>
              <a:t>        &lt;</a:t>
            </a:r>
            <a:r>
              <a:rPr lang="en-US" sz="1400" b="1" dirty="0"/>
              <a:t>Button</a:t>
            </a:r>
            <a:br>
              <a:rPr lang="en-US" sz="1400" b="1" dirty="0"/>
            </a:br>
            <a:r>
              <a:rPr lang="en-US" sz="1400" b="1" dirty="0"/>
              <a:t>            </a:t>
            </a:r>
            <a:r>
              <a:rPr lang="en-US" sz="1400" b="1" dirty="0" err="1"/>
              <a:t>android:text</a:t>
            </a:r>
            <a:r>
              <a:rPr lang="en-US" sz="1400" b="1" dirty="0"/>
              <a:t>="+“</a:t>
            </a:r>
          </a:p>
          <a:p>
            <a:pPr marL="137160" indent="0">
              <a:buNone/>
            </a:pPr>
            <a:r>
              <a:rPr lang="en-US" sz="1400" b="1" dirty="0"/>
              <a:t>            </a:t>
            </a:r>
            <a:r>
              <a:rPr lang="en-US" sz="1400" b="1" dirty="0" err="1"/>
              <a:t>android:layout_width</a:t>
            </a:r>
            <a:r>
              <a:rPr lang="en-US" sz="1400" b="1" dirty="0"/>
              <a:t>="</a:t>
            </a:r>
            <a:r>
              <a:rPr lang="en-US" sz="1400" b="1" dirty="0" err="1"/>
              <a:t>wrap_content</a:t>
            </a:r>
            <a:r>
              <a:rPr lang="en-US" sz="1400" b="1" dirty="0"/>
              <a:t>"</a:t>
            </a:r>
            <a:br>
              <a:rPr lang="en-US" sz="1400" b="1" dirty="0"/>
            </a:br>
            <a:r>
              <a:rPr lang="en-US" sz="1400" b="1" dirty="0"/>
              <a:t>            </a:t>
            </a:r>
            <a:r>
              <a:rPr lang="en-US" sz="1400" b="1" dirty="0" err="1"/>
              <a:t>android:layout_height</a:t>
            </a:r>
            <a:r>
              <a:rPr lang="en-US" sz="1400" b="1" dirty="0"/>
              <a:t>="</a:t>
            </a:r>
            <a:r>
              <a:rPr lang="en-US" sz="1400" b="1" dirty="0" err="1"/>
              <a:t>wrap_content</a:t>
            </a:r>
            <a:r>
              <a:rPr lang="en-US" sz="1400" b="1" dirty="0"/>
              <a:t>"</a:t>
            </a:r>
            <a:br>
              <a:rPr lang="en-US" sz="1400" b="1" dirty="0"/>
            </a:br>
            <a:r>
              <a:rPr lang="en-US" sz="1400" b="1" dirty="0"/>
              <a:t>            </a:t>
            </a:r>
            <a:r>
              <a:rPr lang="en-US" sz="1400" b="1" dirty="0" err="1"/>
              <a:t>android:id</a:t>
            </a:r>
            <a:r>
              <a:rPr lang="en-US" sz="1400" b="1" dirty="0"/>
              <a:t>="@+id/add“</a:t>
            </a:r>
          </a:p>
          <a:p>
            <a:pPr marL="137160" indent="0">
              <a:buNone/>
            </a:pPr>
            <a:r>
              <a:rPr lang="en-US" sz="1400" b="1" dirty="0"/>
              <a:t>            </a:t>
            </a:r>
            <a:r>
              <a:rPr lang="en-US" sz="1400" b="1" dirty="0" err="1"/>
              <a:t>android:onClick</a:t>
            </a:r>
            <a:r>
              <a:rPr lang="en-US" sz="1400" b="1" dirty="0"/>
              <a:t>="click"</a:t>
            </a:r>
            <a:r>
              <a:rPr lang="en-US" sz="1400" dirty="0"/>
              <a:t>/&gt;</a:t>
            </a:r>
            <a:br>
              <a:rPr lang="en-US" sz="1400" dirty="0"/>
            </a:br>
            <a:br>
              <a:rPr lang="en-US" sz="1400" dirty="0"/>
            </a:br>
            <a:r>
              <a:rPr lang="en-US" sz="1400" dirty="0"/>
              <a:t>        &lt;</a:t>
            </a:r>
            <a:r>
              <a:rPr lang="en-US" sz="1400" b="1" dirty="0"/>
              <a:t>Button</a:t>
            </a:r>
            <a:br>
              <a:rPr lang="en-US" sz="1400" b="1" dirty="0"/>
            </a:br>
            <a:r>
              <a:rPr lang="en-US" sz="1400" b="1" dirty="0"/>
              <a:t>            </a:t>
            </a:r>
            <a:r>
              <a:rPr lang="en-US" sz="1400" b="1" dirty="0" err="1"/>
              <a:t>android:text</a:t>
            </a:r>
            <a:r>
              <a:rPr lang="en-US" sz="1400" b="1" dirty="0"/>
              <a:t>="-"</a:t>
            </a:r>
            <a:br>
              <a:rPr lang="en-US" sz="1400" b="1" dirty="0"/>
            </a:br>
            <a:r>
              <a:rPr lang="en-US" sz="1400" b="1" dirty="0"/>
              <a:t>            </a:t>
            </a:r>
            <a:r>
              <a:rPr lang="en-US" sz="1400" b="1" dirty="0" err="1"/>
              <a:t>android:layout_width</a:t>
            </a:r>
            <a:r>
              <a:rPr lang="en-US" sz="1400" b="1" dirty="0"/>
              <a:t>="</a:t>
            </a:r>
            <a:r>
              <a:rPr lang="en-US" sz="1400" b="1" dirty="0" err="1"/>
              <a:t>wrap_content</a:t>
            </a:r>
            <a:r>
              <a:rPr lang="en-US" sz="1400" b="1" dirty="0"/>
              <a:t>"</a:t>
            </a:r>
            <a:br>
              <a:rPr lang="en-US" sz="1400" b="1" dirty="0"/>
            </a:br>
            <a:r>
              <a:rPr lang="en-US" sz="1400" b="1" dirty="0"/>
              <a:t>            </a:t>
            </a:r>
            <a:r>
              <a:rPr lang="en-US" sz="1400" b="1" dirty="0" err="1"/>
              <a:t>android:layout_height</a:t>
            </a:r>
            <a:r>
              <a:rPr lang="en-US" sz="1400" b="1" dirty="0"/>
              <a:t>="</a:t>
            </a:r>
            <a:r>
              <a:rPr lang="en-US" sz="1400" b="1" dirty="0" err="1"/>
              <a:t>wrap_content</a:t>
            </a:r>
            <a:r>
              <a:rPr lang="en-US" sz="1400" b="1" dirty="0"/>
              <a:t>"</a:t>
            </a:r>
            <a:br>
              <a:rPr lang="en-US" sz="1400" b="1" dirty="0"/>
            </a:br>
            <a:r>
              <a:rPr lang="en-US" sz="1400" b="1" dirty="0"/>
              <a:t>            </a:t>
            </a:r>
            <a:r>
              <a:rPr lang="en-US" sz="1400" b="1" dirty="0" err="1"/>
              <a:t>android:id</a:t>
            </a:r>
            <a:r>
              <a:rPr lang="en-US" sz="1400" b="1" dirty="0"/>
              <a:t>="@+id/sub" </a:t>
            </a:r>
          </a:p>
          <a:p>
            <a:pPr marL="137160" indent="0">
              <a:buNone/>
            </a:pPr>
            <a:r>
              <a:rPr lang="en-US" sz="1400" b="1" dirty="0"/>
              <a:t>            </a:t>
            </a:r>
            <a:r>
              <a:rPr lang="en-US" sz="1400" b="1" dirty="0" err="1"/>
              <a:t>android:onClick</a:t>
            </a:r>
            <a:r>
              <a:rPr lang="en-US" sz="1400" b="1" dirty="0"/>
              <a:t>="click"</a:t>
            </a:r>
            <a:r>
              <a:rPr lang="en-US" sz="1400" dirty="0"/>
              <a:t>/&gt;</a:t>
            </a:r>
            <a:br>
              <a:rPr lang="en-US" sz="1600" dirty="0"/>
            </a:br>
            <a:br>
              <a:rPr lang="en-US" sz="1600" dirty="0"/>
            </a:br>
            <a:endParaRPr lang="en-US" sz="1600" dirty="0"/>
          </a:p>
        </p:txBody>
      </p:sp>
      <p:sp>
        <p:nvSpPr>
          <p:cNvPr id="4" name="Content Placeholder 3"/>
          <p:cNvSpPr>
            <a:spLocks noGrp="1"/>
          </p:cNvSpPr>
          <p:nvPr>
            <p:ph sz="quarter" idx="14"/>
          </p:nvPr>
        </p:nvSpPr>
        <p:spPr>
          <a:xfrm>
            <a:off x="4495800" y="1581150"/>
            <a:ext cx="4419600" cy="3543300"/>
          </a:xfrm>
          <a:prstGeom prst="rect">
            <a:avLst/>
          </a:prstGeom>
        </p:spPr>
        <p:txBody>
          <a:bodyPr>
            <a:normAutofit fontScale="70000" lnSpcReduction="20000"/>
          </a:bodyPr>
          <a:lstStyle/>
          <a:p>
            <a:pPr marL="137160" indent="0">
              <a:buNone/>
            </a:pPr>
            <a:r>
              <a:rPr lang="en-US" dirty="0"/>
              <a:t>&lt;</a:t>
            </a:r>
            <a:r>
              <a:rPr lang="en-US" b="1" dirty="0"/>
              <a:t>Button</a:t>
            </a:r>
          </a:p>
          <a:p>
            <a:pPr marL="137160" indent="0">
              <a:buNone/>
            </a:pPr>
            <a:r>
              <a:rPr lang="en-US" b="1" dirty="0"/>
              <a:t>  </a:t>
            </a:r>
            <a:r>
              <a:rPr lang="en-US" b="1" dirty="0" err="1"/>
              <a:t>android:text</a:t>
            </a:r>
            <a:r>
              <a:rPr lang="en-US" b="1" dirty="0"/>
              <a:t>="*"</a:t>
            </a:r>
            <a:br>
              <a:rPr lang="en-US" b="1" dirty="0"/>
            </a:br>
            <a:r>
              <a:rPr lang="en-US" b="1" dirty="0"/>
              <a:t>  </a:t>
            </a:r>
            <a:r>
              <a:rPr lang="en-US" b="1" dirty="0" err="1"/>
              <a:t>android:layout_width</a:t>
            </a:r>
            <a:r>
              <a:rPr lang="en-US" b="1" dirty="0"/>
              <a:t>="</a:t>
            </a:r>
            <a:r>
              <a:rPr lang="en-US" b="1" dirty="0" err="1"/>
              <a:t>wrap_content</a:t>
            </a:r>
            <a:r>
              <a:rPr lang="en-US" b="1" dirty="0"/>
              <a:t>"</a:t>
            </a:r>
            <a:br>
              <a:rPr lang="en-US" b="1" dirty="0"/>
            </a:br>
            <a:r>
              <a:rPr lang="en-US" b="1" dirty="0"/>
              <a:t>  </a:t>
            </a:r>
            <a:r>
              <a:rPr lang="en-US" b="1" dirty="0" err="1"/>
              <a:t>android:layout_height</a:t>
            </a:r>
            <a:r>
              <a:rPr lang="en-US" b="1" dirty="0"/>
              <a:t>="</a:t>
            </a:r>
            <a:r>
              <a:rPr lang="en-US" b="1" dirty="0" err="1"/>
              <a:t>wrap_content</a:t>
            </a:r>
            <a:r>
              <a:rPr lang="en-US" b="1" dirty="0"/>
              <a:t>"</a:t>
            </a:r>
            <a:br>
              <a:rPr lang="en-US" b="1" dirty="0"/>
            </a:br>
            <a:r>
              <a:rPr lang="en-US" b="1" dirty="0"/>
              <a:t>  </a:t>
            </a:r>
            <a:r>
              <a:rPr lang="en-US" b="1" dirty="0" err="1"/>
              <a:t>android:id</a:t>
            </a:r>
            <a:r>
              <a:rPr lang="en-US" b="1" dirty="0"/>
              <a:t>="@+id/</a:t>
            </a:r>
            <a:r>
              <a:rPr lang="en-US" b="1" dirty="0" err="1"/>
              <a:t>mul</a:t>
            </a:r>
            <a:r>
              <a:rPr lang="en-US" b="1" dirty="0"/>
              <a:t>“</a:t>
            </a:r>
          </a:p>
          <a:p>
            <a:pPr marL="137160" indent="0">
              <a:buNone/>
            </a:pPr>
            <a:r>
              <a:rPr lang="en-US" b="1" dirty="0"/>
              <a:t>  </a:t>
            </a:r>
            <a:r>
              <a:rPr lang="en-US" b="1" dirty="0" err="1"/>
              <a:t>android:onClick</a:t>
            </a:r>
            <a:r>
              <a:rPr lang="en-US" b="1" dirty="0"/>
              <a:t>="click"</a:t>
            </a:r>
            <a:r>
              <a:rPr lang="en-US" dirty="0"/>
              <a:t>/&gt;</a:t>
            </a:r>
            <a:br>
              <a:rPr lang="en-US" dirty="0"/>
            </a:br>
            <a:endParaRPr lang="en-US" dirty="0"/>
          </a:p>
          <a:p>
            <a:pPr marL="137160" indent="0">
              <a:buNone/>
            </a:pPr>
            <a:r>
              <a:rPr lang="en-US" dirty="0"/>
              <a:t>&lt;</a:t>
            </a:r>
            <a:r>
              <a:rPr lang="en-US" b="1" dirty="0"/>
              <a:t>Button</a:t>
            </a:r>
            <a:br>
              <a:rPr lang="en-US" b="1" dirty="0"/>
            </a:br>
            <a:r>
              <a:rPr lang="en-US" b="1" dirty="0"/>
              <a:t>     </a:t>
            </a:r>
            <a:r>
              <a:rPr lang="en-US" b="1" dirty="0" err="1"/>
              <a:t>android:text</a:t>
            </a:r>
            <a:r>
              <a:rPr lang="en-US" b="1" dirty="0"/>
              <a:t>="/"</a:t>
            </a:r>
            <a:br>
              <a:rPr lang="en-US" b="1" dirty="0"/>
            </a:br>
            <a:r>
              <a:rPr lang="en-US" b="1" dirty="0"/>
              <a:t>     </a:t>
            </a:r>
            <a:r>
              <a:rPr lang="en-US" b="1" dirty="0" err="1"/>
              <a:t>android:layout_width</a:t>
            </a:r>
            <a:r>
              <a:rPr lang="en-US" b="1" dirty="0"/>
              <a:t>="</a:t>
            </a:r>
            <a:r>
              <a:rPr lang="en-US" b="1" dirty="0" err="1"/>
              <a:t>wrap_content</a:t>
            </a:r>
            <a:r>
              <a:rPr lang="en-US" b="1" dirty="0"/>
              <a:t>"</a:t>
            </a:r>
            <a:br>
              <a:rPr lang="en-US" b="1" dirty="0"/>
            </a:br>
            <a:r>
              <a:rPr lang="en-US" b="1" dirty="0"/>
              <a:t>     </a:t>
            </a:r>
            <a:r>
              <a:rPr lang="en-US" b="1" dirty="0" err="1"/>
              <a:t>android:layout_height</a:t>
            </a:r>
            <a:r>
              <a:rPr lang="en-US" b="1" dirty="0"/>
              <a:t>="</a:t>
            </a:r>
            <a:r>
              <a:rPr lang="en-US" b="1" dirty="0" err="1"/>
              <a:t>wrap_content</a:t>
            </a:r>
            <a:r>
              <a:rPr lang="en-US" b="1" dirty="0"/>
              <a:t>“           </a:t>
            </a:r>
          </a:p>
          <a:p>
            <a:pPr marL="137160" indent="0">
              <a:buNone/>
            </a:pPr>
            <a:r>
              <a:rPr lang="en-US" b="1" dirty="0"/>
              <a:t>     </a:t>
            </a:r>
            <a:r>
              <a:rPr lang="en-US" b="1" dirty="0" err="1"/>
              <a:t>android:id</a:t>
            </a:r>
            <a:r>
              <a:rPr lang="en-US" b="1" dirty="0"/>
              <a:t>="@+id/div“</a:t>
            </a:r>
          </a:p>
          <a:p>
            <a:pPr marL="137160" indent="0">
              <a:buNone/>
            </a:pPr>
            <a:r>
              <a:rPr lang="en-US" b="1" dirty="0"/>
              <a:t>     </a:t>
            </a:r>
            <a:r>
              <a:rPr lang="en-US" b="1" dirty="0" err="1"/>
              <a:t>android:onClick</a:t>
            </a:r>
            <a:r>
              <a:rPr lang="en-US" b="1" dirty="0"/>
              <a:t>="click"</a:t>
            </a:r>
            <a:r>
              <a:rPr lang="en-US" dirty="0"/>
              <a:t>/&gt;</a:t>
            </a:r>
            <a:br>
              <a:rPr lang="en-US" dirty="0"/>
            </a:br>
            <a:r>
              <a:rPr lang="en-US" dirty="0"/>
              <a:t>&lt;/</a:t>
            </a:r>
            <a:r>
              <a:rPr lang="en-US" b="1" dirty="0" err="1"/>
              <a:t>LinearLayout</a:t>
            </a:r>
            <a:r>
              <a:rPr lang="en-US" dirty="0"/>
              <a:t>&gt;</a:t>
            </a:r>
            <a:br>
              <a:rPr lang="en-US" dirty="0"/>
            </a:br>
            <a:r>
              <a:rPr lang="en-US" dirty="0"/>
              <a:t>&lt;/</a:t>
            </a:r>
            <a:r>
              <a:rPr lang="en-US" b="1" dirty="0" err="1"/>
              <a:t>RelativeLayout</a:t>
            </a:r>
            <a:r>
              <a:rPr lang="en-US" dirty="0"/>
              <a:t>&gt;</a:t>
            </a:r>
          </a:p>
        </p:txBody>
      </p:sp>
      <p:pic>
        <p:nvPicPr>
          <p:cNvPr id="5" name="Picture 2" descr="https://developer.android.com/images/kotlin/android-and-kotlin.png">
            <a:extLst>
              <a:ext uri="{FF2B5EF4-FFF2-40B4-BE49-F238E27FC236}">
                <a16:creationId xmlns:a16="http://schemas.microsoft.com/office/drawing/2014/main" id="{F2320A90-7526-4459-BFAD-D36BB470B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162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8229600" cy="610737"/>
          </a:xfrm>
        </p:spPr>
        <p:txBody>
          <a:bodyPr>
            <a:normAutofit/>
          </a:bodyPr>
          <a:lstStyle/>
          <a:p>
            <a:r>
              <a:rPr lang="en-US" dirty="0">
                <a:solidFill>
                  <a:srgbClr val="00B0F0"/>
                </a:solidFill>
              </a:rPr>
              <a:t>Main </a:t>
            </a:r>
            <a:r>
              <a:rPr lang="en-US" dirty="0" err="1">
                <a:solidFill>
                  <a:srgbClr val="00B0F0"/>
                </a:solidFill>
              </a:rPr>
              <a:t>Activity.kt</a:t>
            </a:r>
            <a:endParaRPr lang="en-US" dirty="0">
              <a:solidFill>
                <a:srgbClr val="00B0F0"/>
              </a:solidFill>
            </a:endParaRPr>
          </a:p>
        </p:txBody>
      </p:sp>
      <p:sp>
        <p:nvSpPr>
          <p:cNvPr id="3" name="Content Placeholder 2"/>
          <p:cNvSpPr>
            <a:spLocks noGrp="1"/>
          </p:cNvSpPr>
          <p:nvPr>
            <p:ph sz="quarter" idx="13"/>
          </p:nvPr>
        </p:nvSpPr>
        <p:spPr>
          <a:xfrm>
            <a:off x="138224" y="1428750"/>
            <a:ext cx="8853376" cy="3657600"/>
          </a:xfrm>
          <a:prstGeom prst="rect">
            <a:avLst/>
          </a:prstGeom>
        </p:spPr>
        <p:txBody>
          <a:bodyPr>
            <a:normAutofit fontScale="85000" lnSpcReduction="10000"/>
          </a:bodyPr>
          <a:lstStyle/>
          <a:p>
            <a:pPr marL="137160" indent="0">
              <a:buNone/>
            </a:pPr>
            <a:r>
              <a:rPr lang="en-US" dirty="0"/>
              <a:t>import </a:t>
            </a:r>
            <a:r>
              <a:rPr lang="en-US" dirty="0" err="1"/>
              <a:t>androidx.appcompat.app.AppCompatActivity</a:t>
            </a:r>
            <a:br>
              <a:rPr lang="en-US" dirty="0"/>
            </a:br>
            <a:r>
              <a:rPr lang="en-US" dirty="0"/>
              <a:t>import </a:t>
            </a:r>
            <a:r>
              <a:rPr lang="en-US" dirty="0" err="1"/>
              <a:t>android.os.Bundle</a:t>
            </a:r>
            <a:br>
              <a:rPr lang="en-US" dirty="0"/>
            </a:br>
            <a:r>
              <a:rPr lang="en-US" dirty="0"/>
              <a:t>import </a:t>
            </a:r>
            <a:r>
              <a:rPr lang="en-US" dirty="0" err="1"/>
              <a:t>android.view.View</a:t>
            </a:r>
            <a:r>
              <a:rPr lang="en-US" dirty="0"/>
              <a:t>;</a:t>
            </a:r>
            <a:br>
              <a:rPr lang="en-US" dirty="0"/>
            </a:br>
            <a:r>
              <a:rPr lang="en-US" sz="2100" i="1" dirty="0"/>
              <a:t>// To get the ids directly from XML without using </a:t>
            </a:r>
            <a:r>
              <a:rPr lang="en-US" sz="2100" i="1" dirty="0" err="1"/>
              <a:t>findViewById</a:t>
            </a:r>
            <a:r>
              <a:rPr lang="en-US" sz="2100" i="1" dirty="0"/>
              <a:t>() need to do below import</a:t>
            </a:r>
            <a:br>
              <a:rPr lang="en-US" sz="2100" i="1" dirty="0"/>
            </a:br>
            <a:r>
              <a:rPr lang="en-US" dirty="0" err="1"/>
              <a:t>import</a:t>
            </a:r>
            <a:r>
              <a:rPr lang="en-US" dirty="0"/>
              <a:t> kotlinx.android.synthetic.main.activity_main.*</a:t>
            </a:r>
            <a:br>
              <a:rPr lang="en-US" dirty="0"/>
            </a:br>
            <a:br>
              <a:rPr lang="en-US" dirty="0"/>
            </a:br>
            <a:r>
              <a:rPr lang="en-US" dirty="0"/>
              <a:t>class </a:t>
            </a:r>
            <a:r>
              <a:rPr lang="en-US" dirty="0" err="1"/>
              <a:t>MainActivity</a:t>
            </a:r>
            <a:r>
              <a:rPr lang="en-US" dirty="0"/>
              <a:t> : </a:t>
            </a:r>
            <a:r>
              <a:rPr lang="en-US" dirty="0" err="1"/>
              <a:t>AppCompatActivity</a:t>
            </a:r>
            <a:r>
              <a:rPr lang="en-US" dirty="0"/>
              <a:t>() {</a:t>
            </a:r>
            <a:br>
              <a:rPr lang="en-US" dirty="0"/>
            </a:br>
            <a:br>
              <a:rPr lang="en-US" dirty="0"/>
            </a:br>
            <a:r>
              <a:rPr lang="en-US" dirty="0"/>
              <a:t>    override fun </a:t>
            </a:r>
            <a:r>
              <a:rPr lang="en-US" dirty="0" err="1"/>
              <a:t>onCreate</a:t>
            </a:r>
            <a:r>
              <a:rPr lang="en-US" dirty="0"/>
              <a:t>(</a:t>
            </a:r>
            <a:r>
              <a:rPr lang="en-US" dirty="0" err="1"/>
              <a:t>savedInstanceState</a:t>
            </a:r>
            <a:r>
              <a:rPr lang="en-US" dirty="0"/>
              <a:t>: Bundle?) {</a:t>
            </a:r>
            <a:br>
              <a:rPr lang="en-US" dirty="0"/>
            </a:br>
            <a:r>
              <a:rPr lang="en-US" dirty="0"/>
              <a:t>        </a:t>
            </a:r>
            <a:r>
              <a:rPr lang="en-US" dirty="0" err="1"/>
              <a:t>super.onCreate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i="1" dirty="0" err="1"/>
              <a:t>activity_main</a:t>
            </a:r>
            <a:r>
              <a:rPr lang="en-US" dirty="0"/>
              <a:t>)</a:t>
            </a:r>
            <a:br>
              <a:rPr lang="en-US" dirty="0"/>
            </a:br>
            <a:r>
              <a:rPr lang="en-US" dirty="0"/>
              <a:t>    }</a:t>
            </a:r>
            <a:br>
              <a:rPr lang="en-US" dirty="0"/>
            </a:br>
            <a:endParaRPr lang="en-US" sz="1600" dirty="0">
              <a:solidFill>
                <a:schemeClr val="tx2"/>
              </a:solidFill>
            </a:endParaRPr>
          </a:p>
        </p:txBody>
      </p:sp>
      <p:pic>
        <p:nvPicPr>
          <p:cNvPr id="5" name="Picture 2" descr="https://developer.android.com/images/kotlin/android-and-kotlin.png">
            <a:extLst>
              <a:ext uri="{FF2B5EF4-FFF2-40B4-BE49-F238E27FC236}">
                <a16:creationId xmlns:a16="http://schemas.microsoft.com/office/drawing/2014/main" id="{2A580265-7D26-4891-8C35-D5FF330E4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56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6200" y="1123950"/>
            <a:ext cx="5486400" cy="4019550"/>
          </a:xfrm>
        </p:spPr>
        <p:txBody>
          <a:bodyPr>
            <a:normAutofit/>
          </a:bodyPr>
          <a:lstStyle/>
          <a:p>
            <a:pPr marL="137160" indent="0">
              <a:buNone/>
            </a:pPr>
            <a:r>
              <a:rPr lang="en-US" sz="1400" dirty="0"/>
              <a:t> // click event implementation from xml  </a:t>
            </a:r>
            <a:r>
              <a:rPr lang="en-US" sz="1400" dirty="0" err="1"/>
              <a:t>android:onClick</a:t>
            </a:r>
            <a:r>
              <a:rPr lang="en-US" sz="1400" dirty="0"/>
              <a:t>="click"</a:t>
            </a:r>
            <a:br>
              <a:rPr lang="en-US" sz="1400" dirty="0"/>
            </a:br>
            <a:r>
              <a:rPr lang="en-US" sz="1400" dirty="0"/>
              <a:t>    fun click(</a:t>
            </a:r>
            <a:r>
              <a:rPr lang="en-US" sz="1400" dirty="0" err="1"/>
              <a:t>view:View</a:t>
            </a:r>
            <a:r>
              <a:rPr lang="en-US" sz="1400" dirty="0"/>
              <a:t>) {</a:t>
            </a:r>
            <a:br>
              <a:rPr lang="en-US" sz="1400" dirty="0"/>
            </a:br>
            <a:r>
              <a:rPr lang="en-US" sz="1400" dirty="0"/>
              <a:t>        </a:t>
            </a:r>
            <a:r>
              <a:rPr lang="en-US" sz="1400" dirty="0" err="1"/>
              <a:t>val</a:t>
            </a:r>
            <a:r>
              <a:rPr lang="en-US" sz="1400" dirty="0"/>
              <a:t> num1 = et1.text.toString() </a:t>
            </a:r>
            <a:r>
              <a:rPr lang="en-US" sz="1200" b="1" dirty="0"/>
              <a:t>// to retrieve a text like getter – 1</a:t>
            </a:r>
            <a:r>
              <a:rPr lang="en-US" sz="1200" b="1" baseline="30000" dirty="0"/>
              <a:t>st</a:t>
            </a:r>
            <a:r>
              <a:rPr lang="en-US" sz="1200" b="1" dirty="0"/>
              <a:t> Input</a:t>
            </a:r>
            <a:br>
              <a:rPr lang="en-US" sz="1400" dirty="0"/>
            </a:br>
            <a:r>
              <a:rPr lang="en-US" sz="1400" dirty="0"/>
              <a:t>        </a:t>
            </a:r>
            <a:r>
              <a:rPr lang="en-US" sz="1400" dirty="0" err="1"/>
              <a:t>val</a:t>
            </a:r>
            <a:r>
              <a:rPr lang="en-US" sz="1400" dirty="0"/>
              <a:t> num2 = et1.text.toString() // 2</a:t>
            </a:r>
            <a:r>
              <a:rPr lang="en-US" sz="1400" baseline="30000" dirty="0"/>
              <a:t>nd</a:t>
            </a:r>
            <a:r>
              <a:rPr lang="en-US" sz="1400" dirty="0"/>
              <a:t> Input</a:t>
            </a:r>
            <a:br>
              <a:rPr lang="en-US" sz="1400" dirty="0"/>
            </a:br>
            <a:r>
              <a:rPr lang="en-US" sz="1400" dirty="0"/>
              <a:t>        when (</a:t>
            </a:r>
            <a:r>
              <a:rPr lang="en-US" sz="1400" dirty="0" err="1"/>
              <a:t>view.getId</a:t>
            </a:r>
            <a:r>
              <a:rPr lang="en-US" sz="1400" dirty="0"/>
              <a:t>()) { // Read the clicked component</a:t>
            </a:r>
            <a:br>
              <a:rPr lang="en-US" sz="1400" dirty="0"/>
            </a:br>
            <a:r>
              <a:rPr lang="en-US" sz="1400" dirty="0"/>
              <a:t>            </a:t>
            </a:r>
            <a:r>
              <a:rPr lang="en-US" sz="1400" dirty="0" err="1"/>
              <a:t>R.id.add</a:t>
            </a:r>
            <a:r>
              <a:rPr lang="en-US" sz="1400" dirty="0"/>
              <a:t> -&gt; {</a:t>
            </a:r>
            <a:br>
              <a:rPr lang="en-US" sz="1400" dirty="0"/>
            </a:br>
            <a:r>
              <a:rPr lang="en-US" sz="1400" dirty="0"/>
              <a:t>                </a:t>
            </a:r>
            <a:r>
              <a:rPr lang="en-US" sz="1400" dirty="0" err="1"/>
              <a:t>val</a:t>
            </a:r>
            <a:r>
              <a:rPr lang="en-US" sz="1400" dirty="0"/>
              <a:t> addition = </a:t>
            </a:r>
            <a:r>
              <a:rPr lang="en-US" sz="1400" dirty="0" err="1"/>
              <a:t>Integer.parseInt</a:t>
            </a:r>
            <a:r>
              <a:rPr lang="en-US" sz="1400" dirty="0"/>
              <a:t>(num1) + </a:t>
            </a:r>
            <a:r>
              <a:rPr lang="en-US" sz="1400" dirty="0" err="1"/>
              <a:t>Integer.parseInt</a:t>
            </a:r>
            <a:r>
              <a:rPr lang="en-US" sz="1400" dirty="0"/>
              <a:t>(num2)</a:t>
            </a:r>
            <a:br>
              <a:rPr lang="en-US" sz="1400" dirty="0"/>
            </a:br>
            <a:r>
              <a:rPr lang="en-US" sz="1400" dirty="0"/>
              <a:t>                tv4.text = </a:t>
            </a:r>
            <a:r>
              <a:rPr lang="en-US" sz="1400" dirty="0" err="1"/>
              <a:t>addition.toString</a:t>
            </a:r>
            <a:r>
              <a:rPr lang="en-US" sz="1100" dirty="0"/>
              <a:t>() </a:t>
            </a:r>
            <a:r>
              <a:rPr lang="en-US" sz="1100" b="1" dirty="0"/>
              <a:t>// Setting value to the text view like setter</a:t>
            </a:r>
            <a:br>
              <a:rPr lang="en-US" sz="1400" dirty="0"/>
            </a:br>
            <a:r>
              <a:rPr lang="en-US" sz="1400" dirty="0"/>
              <a:t>            }</a:t>
            </a:r>
            <a:br>
              <a:rPr lang="en-US" sz="1400" dirty="0"/>
            </a:br>
            <a:r>
              <a:rPr lang="en-US" sz="1400" dirty="0"/>
              <a:t>            </a:t>
            </a:r>
            <a:r>
              <a:rPr lang="en-US" sz="1400" dirty="0" err="1"/>
              <a:t>R.id.sub</a:t>
            </a:r>
            <a:r>
              <a:rPr lang="en-US" sz="1400" dirty="0"/>
              <a:t> -&gt; {</a:t>
            </a:r>
            <a:br>
              <a:rPr lang="en-US" sz="1400" dirty="0"/>
            </a:br>
            <a:r>
              <a:rPr lang="en-US" sz="1400" dirty="0"/>
              <a:t>                </a:t>
            </a:r>
            <a:r>
              <a:rPr lang="en-US" sz="1400" dirty="0" err="1"/>
              <a:t>val</a:t>
            </a:r>
            <a:r>
              <a:rPr lang="en-US" sz="1400" dirty="0"/>
              <a:t> minus = </a:t>
            </a:r>
            <a:r>
              <a:rPr lang="en-US" sz="1400" dirty="0" err="1"/>
              <a:t>Integer.parseInt</a:t>
            </a:r>
            <a:r>
              <a:rPr lang="en-US" sz="1400" dirty="0"/>
              <a:t>(num1) - </a:t>
            </a:r>
            <a:r>
              <a:rPr lang="en-US" sz="1400" dirty="0" err="1"/>
              <a:t>Integer.parseInt</a:t>
            </a:r>
            <a:r>
              <a:rPr lang="en-US" sz="1400" dirty="0"/>
              <a:t>(num2)</a:t>
            </a:r>
            <a:br>
              <a:rPr lang="en-US" sz="1400" dirty="0"/>
            </a:br>
            <a:r>
              <a:rPr lang="en-US" sz="1400" dirty="0"/>
              <a:t>                tv4.text = </a:t>
            </a:r>
            <a:r>
              <a:rPr lang="en-US" sz="1400" dirty="0" err="1"/>
              <a:t>minus.toString</a:t>
            </a:r>
            <a:r>
              <a:rPr lang="en-US" sz="1400" dirty="0"/>
              <a:t>()</a:t>
            </a:r>
            <a:br>
              <a:rPr lang="en-US" sz="1400" dirty="0"/>
            </a:br>
            <a:r>
              <a:rPr lang="en-US" sz="1400" dirty="0"/>
              <a:t>            }</a:t>
            </a:r>
            <a:br>
              <a:rPr lang="en-US" sz="1400" dirty="0"/>
            </a:br>
            <a:r>
              <a:rPr lang="en-US" sz="1400" dirty="0"/>
              <a:t>            </a:t>
            </a:r>
            <a:r>
              <a:rPr lang="en-US" sz="1400" dirty="0" err="1"/>
              <a:t>R.id.mul</a:t>
            </a:r>
            <a:r>
              <a:rPr lang="en-US" sz="1400" dirty="0"/>
              <a:t> -&gt; {</a:t>
            </a:r>
            <a:br>
              <a:rPr lang="en-US" sz="1400" dirty="0"/>
            </a:br>
            <a:r>
              <a:rPr lang="en-US" sz="1400" dirty="0"/>
              <a:t>                </a:t>
            </a:r>
            <a:r>
              <a:rPr lang="en-US" sz="1400" dirty="0" err="1"/>
              <a:t>val</a:t>
            </a:r>
            <a:r>
              <a:rPr lang="en-US" sz="1400" dirty="0"/>
              <a:t> </a:t>
            </a:r>
            <a:r>
              <a:rPr lang="en-US" sz="1400" dirty="0" err="1"/>
              <a:t>mult</a:t>
            </a:r>
            <a:r>
              <a:rPr lang="en-US" sz="1400" dirty="0"/>
              <a:t> = </a:t>
            </a:r>
            <a:r>
              <a:rPr lang="en-US" sz="1400" dirty="0" err="1"/>
              <a:t>Integer.parseInt</a:t>
            </a:r>
            <a:r>
              <a:rPr lang="en-US" sz="1400" dirty="0"/>
              <a:t>(num1) * </a:t>
            </a:r>
            <a:r>
              <a:rPr lang="en-US" sz="1400" dirty="0" err="1"/>
              <a:t>Integer.parseInt</a:t>
            </a:r>
            <a:r>
              <a:rPr lang="en-US" sz="1400" dirty="0"/>
              <a:t>(num2)</a:t>
            </a:r>
            <a:br>
              <a:rPr lang="en-US" sz="1400" dirty="0"/>
            </a:br>
            <a:r>
              <a:rPr lang="en-US" sz="1400" dirty="0"/>
              <a:t>                tv4. text = </a:t>
            </a:r>
            <a:r>
              <a:rPr lang="en-US" sz="1400" dirty="0" err="1"/>
              <a:t>mult.toString</a:t>
            </a:r>
            <a:r>
              <a:rPr lang="en-US" sz="1400" dirty="0"/>
              <a:t>()</a:t>
            </a:r>
            <a:br>
              <a:rPr lang="en-US" sz="1400" dirty="0"/>
            </a:br>
            <a:r>
              <a:rPr lang="en-US" sz="1400" dirty="0"/>
              <a:t>            }</a:t>
            </a:r>
            <a:br>
              <a:rPr lang="en-US" sz="1400" dirty="0"/>
            </a:br>
            <a:endParaRPr lang="en-US" sz="1400" dirty="0"/>
          </a:p>
        </p:txBody>
      </p:sp>
      <p:pic>
        <p:nvPicPr>
          <p:cNvPr id="3" name="Picture 2" descr="https://developer.android.com/images/kotlin/android-and-kotlin.png">
            <a:extLst>
              <a:ext uri="{FF2B5EF4-FFF2-40B4-BE49-F238E27FC236}">
                <a16:creationId xmlns:a16="http://schemas.microsoft.com/office/drawing/2014/main" id="{AADC2303-1830-4F2F-A3F6-9B5E88B70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EC317-231D-4291-94B4-E3687D7B1DDD}"/>
              </a:ext>
            </a:extLst>
          </p:cNvPr>
          <p:cNvSpPr txBox="1"/>
          <p:nvPr/>
        </p:nvSpPr>
        <p:spPr>
          <a:xfrm>
            <a:off x="5638800" y="1276350"/>
            <a:ext cx="3276600" cy="3108543"/>
          </a:xfrm>
          <a:prstGeom prst="rect">
            <a:avLst/>
          </a:prstGeom>
          <a:noFill/>
        </p:spPr>
        <p:txBody>
          <a:bodyPr wrap="square" rtlCol="0">
            <a:spAutoFit/>
          </a:bodyPr>
          <a:lstStyle/>
          <a:p>
            <a:r>
              <a:rPr lang="en-US" dirty="0"/>
              <a:t> </a:t>
            </a:r>
            <a:r>
              <a:rPr lang="en-US" sz="1600" dirty="0" err="1"/>
              <a:t>R.id.</a:t>
            </a:r>
            <a:r>
              <a:rPr lang="en-US" sz="1600" i="1" dirty="0" err="1"/>
              <a:t>div</a:t>
            </a:r>
            <a:r>
              <a:rPr lang="en-US" sz="1600" i="1" dirty="0"/>
              <a:t> </a:t>
            </a:r>
            <a:r>
              <a:rPr lang="en-US" sz="1600" dirty="0"/>
              <a:t>-&gt; try{</a:t>
            </a:r>
            <a:br>
              <a:rPr lang="en-US" sz="1600" dirty="0"/>
            </a:br>
            <a:r>
              <a:rPr lang="en-US" sz="1600" dirty="0"/>
              <a:t> </a:t>
            </a:r>
            <a:r>
              <a:rPr lang="en-US" sz="1600" dirty="0" err="1"/>
              <a:t>val</a:t>
            </a:r>
            <a:r>
              <a:rPr lang="en-US" sz="1600" dirty="0"/>
              <a:t> </a:t>
            </a:r>
            <a:r>
              <a:rPr lang="en-US" sz="1600" dirty="0" err="1"/>
              <a:t>dvd</a:t>
            </a:r>
            <a:r>
              <a:rPr lang="en-US" sz="1600" dirty="0"/>
              <a:t> = </a:t>
            </a:r>
            <a:r>
              <a:rPr lang="en-US" sz="1600" dirty="0" err="1"/>
              <a:t>Integer.parseInt</a:t>
            </a:r>
            <a:r>
              <a:rPr lang="en-US" sz="1600" dirty="0"/>
              <a:t>(num1) /            </a:t>
            </a:r>
          </a:p>
          <a:p>
            <a:r>
              <a:rPr lang="en-US" sz="1600" dirty="0"/>
              <a:t>                 </a:t>
            </a:r>
            <a:r>
              <a:rPr lang="en-US" sz="1600" dirty="0" err="1"/>
              <a:t>Integer.parseInt</a:t>
            </a:r>
            <a:r>
              <a:rPr lang="en-US" sz="1600" dirty="0"/>
              <a:t>(num2)</a:t>
            </a:r>
            <a:br>
              <a:rPr lang="en-US" sz="1600" dirty="0"/>
            </a:br>
            <a:r>
              <a:rPr lang="en-US" sz="1600" dirty="0"/>
              <a:t>    tv4.</a:t>
            </a:r>
            <a:r>
              <a:rPr lang="en-US" sz="1600" i="1" dirty="0"/>
              <a:t>text </a:t>
            </a:r>
            <a:r>
              <a:rPr lang="en-US" sz="1600" dirty="0"/>
              <a:t>= </a:t>
            </a:r>
            <a:r>
              <a:rPr lang="en-US" sz="1600" dirty="0" err="1"/>
              <a:t>dvd.toString</a:t>
            </a:r>
            <a:r>
              <a:rPr lang="en-US" sz="1600" dirty="0"/>
              <a:t>()</a:t>
            </a:r>
            <a:br>
              <a:rPr lang="en-US" sz="1600" dirty="0"/>
            </a:br>
            <a:r>
              <a:rPr lang="en-US" sz="1600" dirty="0"/>
              <a:t>            }</a:t>
            </a:r>
            <a:br>
              <a:rPr lang="en-US" sz="1600" dirty="0"/>
            </a:br>
            <a:r>
              <a:rPr lang="en-US" sz="1600" dirty="0"/>
              <a:t>   catch (</a:t>
            </a:r>
            <a:r>
              <a:rPr lang="en-US" sz="1600" dirty="0" err="1"/>
              <a:t>e:Exception</a:t>
            </a:r>
            <a:r>
              <a:rPr lang="en-US" sz="1600" dirty="0"/>
              <a:t>) {</a:t>
            </a:r>
            <a:br>
              <a:rPr lang="en-US" sz="1600" dirty="0"/>
            </a:br>
            <a:r>
              <a:rPr lang="en-US" sz="1600" dirty="0"/>
              <a:t>      tv4.</a:t>
            </a:r>
            <a:r>
              <a:rPr lang="en-US" sz="1600" i="1" dirty="0"/>
              <a:t>text </a:t>
            </a:r>
            <a:r>
              <a:rPr lang="en-US" sz="1600" dirty="0"/>
              <a:t>= "Division be Zero"</a:t>
            </a:r>
            <a:br>
              <a:rPr lang="en-US" sz="1600" dirty="0"/>
            </a:br>
            <a:r>
              <a:rPr lang="en-US" sz="1600" dirty="0"/>
              <a:t>            }</a:t>
            </a:r>
            <a:br>
              <a:rPr lang="en-US" sz="1600" dirty="0"/>
            </a:br>
            <a:r>
              <a:rPr lang="en-US" sz="1600" dirty="0"/>
              <a:t>        }</a:t>
            </a:r>
            <a:br>
              <a:rPr lang="en-US" sz="1600" dirty="0"/>
            </a:br>
            <a:r>
              <a:rPr lang="en-US" sz="1600" dirty="0"/>
              <a:t>    }</a:t>
            </a:r>
            <a:br>
              <a:rPr lang="en-US" sz="1600" dirty="0"/>
            </a:br>
            <a:r>
              <a:rPr lang="en-US" sz="1600" dirty="0"/>
              <a:t>}</a:t>
            </a:r>
            <a:br>
              <a:rPr lang="en-US" sz="1600" dirty="0"/>
            </a:br>
            <a:endParaRPr lang="en-US" dirty="0"/>
          </a:p>
        </p:txBody>
      </p:sp>
      <p:sp>
        <p:nvSpPr>
          <p:cNvPr id="5" name="Title 1">
            <a:extLst>
              <a:ext uri="{FF2B5EF4-FFF2-40B4-BE49-F238E27FC236}">
                <a16:creationId xmlns:a16="http://schemas.microsoft.com/office/drawing/2014/main" id="{1BEDDD10-EE10-4E46-81C5-ADE27C458E18}"/>
              </a:ext>
            </a:extLst>
          </p:cNvPr>
          <p:cNvSpPr>
            <a:spLocks noGrp="1"/>
          </p:cNvSpPr>
          <p:nvPr>
            <p:ph type="title"/>
          </p:nvPr>
        </p:nvSpPr>
        <p:spPr>
          <a:xfrm>
            <a:off x="381000" y="209550"/>
            <a:ext cx="8229600" cy="610737"/>
          </a:xfrm>
        </p:spPr>
        <p:txBody>
          <a:bodyPr>
            <a:normAutofit/>
          </a:bodyPr>
          <a:lstStyle/>
          <a:p>
            <a:r>
              <a:rPr lang="en-US" dirty="0">
                <a:solidFill>
                  <a:srgbClr val="00B0F0"/>
                </a:solidFill>
              </a:rPr>
              <a:t>Main </a:t>
            </a:r>
            <a:r>
              <a:rPr lang="en-US" dirty="0" err="1">
                <a:solidFill>
                  <a:srgbClr val="00B0F0"/>
                </a:solidFill>
              </a:rPr>
              <a:t>Activity.kt</a:t>
            </a:r>
            <a:endParaRPr lang="en-US" dirty="0">
              <a:solidFill>
                <a:srgbClr val="00B0F0"/>
              </a:solidFill>
            </a:endParaRPr>
          </a:p>
        </p:txBody>
      </p:sp>
    </p:spTree>
    <p:extLst>
      <p:ext uri="{BB962C8B-B14F-4D97-AF65-F5344CB8AC3E}">
        <p14:creationId xmlns:p14="http://schemas.microsoft.com/office/powerpoint/2010/main" val="2621471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Resources</a:t>
            </a:r>
            <a:endParaRPr dirty="0">
              <a:solidFill>
                <a:srgbClr val="00B0F0"/>
              </a:solidFill>
            </a:endParaRPr>
          </a:p>
        </p:txBody>
      </p:sp>
      <p:sp>
        <p:nvSpPr>
          <p:cNvPr id="635" name="Shape 635"/>
          <p:cNvSpPr txBox="1">
            <a:spLocks noGrp="1"/>
          </p:cNvSpPr>
          <p:nvPr>
            <p:ph type="body" idx="1"/>
          </p:nvPr>
        </p:nvSpPr>
        <p:spPr>
          <a:xfrm>
            <a:off x="311700" y="1657349"/>
            <a:ext cx="8520600" cy="2987725"/>
          </a:xfrm>
          <a:prstGeom prst="rect">
            <a:avLst/>
          </a:prstGeom>
        </p:spPr>
        <p:txBody>
          <a:bodyPr spcFirstLastPara="1" wrap="square" lIns="91425" tIns="91425" rIns="91425" bIns="91425" anchor="t" anchorCtr="0">
            <a:noAutofit/>
          </a:bodyPr>
          <a:lstStyle/>
          <a:p>
            <a:pPr marL="419100" lvl="0" indent="-342900" rtl="0">
              <a:spcBef>
                <a:spcPts val="1000"/>
              </a:spcBef>
              <a:spcAft>
                <a:spcPts val="0"/>
              </a:spcAft>
              <a:buSzPts val="2400"/>
              <a:buFont typeface="Arial" panose="020B0604020202020204" pitchFamily="34" charset="0"/>
              <a:buChar char="•"/>
            </a:pPr>
            <a:r>
              <a:rPr lang="en" dirty="0"/>
              <a:t>Separate static data from code in your layouts.</a:t>
            </a:r>
            <a:endParaRPr dirty="0"/>
          </a:p>
          <a:p>
            <a:pPr marL="419100" lvl="0" indent="-342900" rtl="0">
              <a:spcBef>
                <a:spcPts val="1000"/>
              </a:spcBef>
              <a:spcAft>
                <a:spcPts val="0"/>
              </a:spcAft>
              <a:buSzPts val="2400"/>
              <a:buFont typeface="Arial" panose="020B0604020202020204" pitchFamily="34" charset="0"/>
              <a:buChar char="•"/>
            </a:pPr>
            <a:r>
              <a:rPr lang="en" dirty="0"/>
              <a:t>Strings, dimensions, images, menu</a:t>
            </a:r>
            <a:r>
              <a:rPr lang="en-US" dirty="0"/>
              <a:t>s</a:t>
            </a:r>
            <a:r>
              <a:rPr lang="en" dirty="0"/>
              <a:t>, colors, styles</a:t>
            </a:r>
            <a:endParaRPr dirty="0"/>
          </a:p>
          <a:p>
            <a:pPr marL="419100" lvl="0" indent="-342900" rtl="0">
              <a:spcBef>
                <a:spcPts val="1000"/>
              </a:spcBef>
              <a:spcAft>
                <a:spcPts val="0"/>
              </a:spcAft>
              <a:buSzPts val="2400"/>
              <a:buFont typeface="Arial" panose="020B0604020202020204" pitchFamily="34" charset="0"/>
              <a:buChar char="•"/>
            </a:pPr>
            <a:r>
              <a:rPr lang="en" dirty="0"/>
              <a:t>Useful for localization</a:t>
            </a:r>
            <a:endParaRPr dirty="0">
              <a:solidFill>
                <a:schemeClr val="dk1"/>
              </a:solidFill>
            </a:endParaRPr>
          </a:p>
        </p:txBody>
      </p:sp>
      <p:sp>
        <p:nvSpPr>
          <p:cNvPr id="636" name="Shape 6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36</a:t>
            </a:fld>
            <a:endParaRPr/>
          </a:p>
        </p:txBody>
      </p:sp>
      <p:pic>
        <p:nvPicPr>
          <p:cNvPr id="5" name="Picture 2" descr="https://developer.android.com/images/kotlin/android-and-kotlin.png">
            <a:extLst>
              <a:ext uri="{FF2B5EF4-FFF2-40B4-BE49-F238E27FC236}">
                <a16:creationId xmlns:a16="http://schemas.microsoft.com/office/drawing/2014/main" id="{B665C285-CF42-4562-A956-23A1C2FCD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Shape 641"/>
          <p:cNvPicPr preferRelativeResize="0"/>
          <p:nvPr/>
        </p:nvPicPr>
        <p:blipFill>
          <a:blip r:embed="rId3">
            <a:alphaModFix/>
          </a:blip>
          <a:stretch>
            <a:fillRect/>
          </a:stretch>
        </p:blipFill>
        <p:spPr>
          <a:xfrm>
            <a:off x="422550" y="1580650"/>
            <a:ext cx="2903000" cy="3483050"/>
          </a:xfrm>
          <a:prstGeom prst="rect">
            <a:avLst/>
          </a:prstGeom>
          <a:noFill/>
          <a:ln>
            <a:noFill/>
          </a:ln>
        </p:spPr>
      </p:pic>
      <p:sp>
        <p:nvSpPr>
          <p:cNvPr id="642" name="Shape 642"/>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2800" dirty="0">
                <a:solidFill>
                  <a:srgbClr val="00B0F0"/>
                </a:solidFill>
              </a:rPr>
              <a:t>Where are the resources in your project?</a:t>
            </a:r>
            <a:endParaRPr sz="2800" dirty="0">
              <a:solidFill>
                <a:srgbClr val="00B0F0"/>
              </a:solidFill>
            </a:endParaRPr>
          </a:p>
        </p:txBody>
      </p:sp>
      <p:sp>
        <p:nvSpPr>
          <p:cNvPr id="643" name="Shape 6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37</a:t>
            </a:fld>
            <a:endParaRPr/>
          </a:p>
        </p:txBody>
      </p:sp>
      <p:cxnSp>
        <p:nvCxnSpPr>
          <p:cNvPr id="644" name="Shape 644"/>
          <p:cNvCxnSpPr/>
          <p:nvPr/>
        </p:nvCxnSpPr>
        <p:spPr>
          <a:xfrm rot="10800000" flipH="1">
            <a:off x="3336680" y="2343150"/>
            <a:ext cx="1101000" cy="6300"/>
          </a:xfrm>
          <a:prstGeom prst="straightConnector1">
            <a:avLst/>
          </a:prstGeom>
          <a:noFill/>
          <a:ln w="28575" cap="flat" cmpd="sng">
            <a:solidFill>
              <a:schemeClr val="dk2"/>
            </a:solidFill>
            <a:prstDash val="solid"/>
            <a:round/>
            <a:headEnd type="triangle" w="med" len="med"/>
            <a:tailEnd type="none" w="med" len="med"/>
          </a:ln>
        </p:spPr>
      </p:cxnSp>
      <p:sp>
        <p:nvSpPr>
          <p:cNvPr id="645" name="Shape 645"/>
          <p:cNvSpPr txBox="1"/>
          <p:nvPr/>
        </p:nvSpPr>
        <p:spPr>
          <a:xfrm>
            <a:off x="4447954" y="1989729"/>
            <a:ext cx="4285800" cy="10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resources and resource files</a:t>
            </a:r>
            <a:endParaRPr sz="2400" dirty="0"/>
          </a:p>
          <a:p>
            <a:pPr marL="0" lvl="0" indent="0" algn="ctr" rtl="0">
              <a:spcBef>
                <a:spcPts val="0"/>
              </a:spcBef>
              <a:spcAft>
                <a:spcPts val="0"/>
              </a:spcAft>
              <a:buNone/>
            </a:pPr>
            <a:r>
              <a:rPr lang="en" sz="2400" dirty="0"/>
              <a:t>stored in </a:t>
            </a:r>
            <a:r>
              <a:rPr lang="en" sz="2400" b="1" dirty="0"/>
              <a:t>res</a:t>
            </a:r>
            <a:r>
              <a:rPr lang="en" sz="2400" dirty="0"/>
              <a:t> folder</a:t>
            </a:r>
            <a:endParaRPr sz="2400" dirty="0"/>
          </a:p>
        </p:txBody>
      </p:sp>
      <p:sp>
        <p:nvSpPr>
          <p:cNvPr id="646" name="Shape 646"/>
          <p:cNvSpPr/>
          <p:nvPr/>
        </p:nvSpPr>
        <p:spPr>
          <a:xfrm>
            <a:off x="332550" y="1762525"/>
            <a:ext cx="2882100" cy="25827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 name="Picture 2" descr="https://developer.android.com/images/kotlin/android-and-kotlin.png">
            <a:extLst>
              <a:ext uri="{FF2B5EF4-FFF2-40B4-BE49-F238E27FC236}">
                <a16:creationId xmlns:a16="http://schemas.microsoft.com/office/drawing/2014/main" id="{4530AB67-7965-4E78-B601-25A386B48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Hands on Example 3</a:t>
            </a:r>
            <a:br>
              <a:rPr lang="en-US" sz="3600" dirty="0"/>
            </a:br>
            <a:r>
              <a:rPr lang="en-US" sz="3600" dirty="0" err="1"/>
              <a:t>TextView</a:t>
            </a:r>
            <a:r>
              <a:rPr lang="en-US" sz="3600" dirty="0"/>
              <a:t>, </a:t>
            </a:r>
            <a:r>
              <a:rPr lang="en-US" sz="3600" dirty="0" err="1"/>
              <a:t>ScrollView</a:t>
            </a:r>
            <a:r>
              <a:rPr lang="en-US" sz="3600" dirty="0"/>
              <a:t> &amp; </a:t>
            </a:r>
            <a:r>
              <a:rPr lang="en-US" sz="3600" dirty="0" err="1"/>
              <a:t>Resourses</a:t>
            </a:r>
            <a:r>
              <a:rPr lang="en-US" sz="3600" dirty="0"/>
              <a:t> </a:t>
            </a:r>
            <a:endParaRPr lang="en-US" dirty="0"/>
          </a:p>
        </p:txBody>
      </p:sp>
      <p:sp>
        <p:nvSpPr>
          <p:cNvPr id="3" name="Text Placeholder 2"/>
          <p:cNvSpPr>
            <a:spLocks noGrp="1"/>
          </p:cNvSpPr>
          <p:nvPr>
            <p:ph sz="quarter" idx="13"/>
          </p:nvPr>
        </p:nvSpPr>
        <p:spPr>
          <a:xfrm>
            <a:off x="152400" y="1276350"/>
            <a:ext cx="4267200" cy="3657600"/>
          </a:xfrm>
        </p:spPr>
        <p:txBody>
          <a:bodyPr>
            <a:normAutofit/>
          </a:bodyPr>
          <a:lstStyle/>
          <a:p>
            <a:pPr lvl="0">
              <a:lnSpc>
                <a:spcPct val="120000"/>
              </a:lnSpc>
              <a:buFont typeface="Arial" panose="020B0604020202020204" pitchFamily="34" charset="0"/>
              <a:buChar char="•"/>
            </a:pPr>
            <a:r>
              <a:rPr lang="en-US" sz="1600" dirty="0" err="1"/>
              <a:t>TextView</a:t>
            </a:r>
            <a:r>
              <a:rPr lang="en-US" sz="1600" dirty="0"/>
              <a:t> is a view for displaying single and multi-line text</a:t>
            </a:r>
          </a:p>
          <a:p>
            <a:pPr lvl="0">
              <a:lnSpc>
                <a:spcPct val="120000"/>
              </a:lnSpc>
              <a:buFont typeface="Arial" panose="020B0604020202020204" pitchFamily="34" charset="0"/>
              <a:buChar char="•"/>
            </a:pPr>
            <a:r>
              <a:rPr lang="en-US" sz="1600" dirty="0" err="1"/>
              <a:t>EditText</a:t>
            </a:r>
            <a:r>
              <a:rPr lang="en-US" sz="1600" dirty="0"/>
              <a:t> is a subclass of </a:t>
            </a:r>
            <a:r>
              <a:rPr lang="en-US" sz="1600" dirty="0" err="1"/>
              <a:t>TextView</a:t>
            </a:r>
            <a:r>
              <a:rPr lang="en-US" sz="1600" dirty="0"/>
              <a:t> with editable text </a:t>
            </a:r>
          </a:p>
          <a:p>
            <a:pPr lvl="0">
              <a:lnSpc>
                <a:spcPct val="120000"/>
              </a:lnSpc>
              <a:buFont typeface="Arial" panose="020B0604020202020204" pitchFamily="34" charset="0"/>
              <a:buChar char="•"/>
            </a:pPr>
            <a:r>
              <a:rPr lang="en-US" sz="1600" dirty="0"/>
              <a:t>Controlled with layout attributes</a:t>
            </a:r>
          </a:p>
          <a:p>
            <a:pPr lvl="0">
              <a:lnSpc>
                <a:spcPct val="120000"/>
              </a:lnSpc>
              <a:buFont typeface="Arial" panose="020B0604020202020204" pitchFamily="34" charset="0"/>
              <a:buChar char="•"/>
            </a:pPr>
            <a:r>
              <a:rPr lang="en-US" sz="1600" dirty="0"/>
              <a:t>Set text statically from a string resource in XML, or dynamically from Kotlin code and any source</a:t>
            </a:r>
          </a:p>
          <a:p>
            <a:pPr>
              <a:lnSpc>
                <a:spcPct val="120000"/>
              </a:lnSpc>
              <a:buFont typeface="Arial" panose="020B0604020202020204" pitchFamily="34" charset="0"/>
              <a:buChar char="•"/>
            </a:pPr>
            <a:r>
              <a:rPr lang="en-US" sz="1600" dirty="0"/>
              <a:t>The user may need to scroll.</a:t>
            </a:r>
          </a:p>
          <a:p>
            <a:pPr lvl="1">
              <a:lnSpc>
                <a:spcPct val="120000"/>
              </a:lnSpc>
              <a:buClr>
                <a:schemeClr val="accent1"/>
              </a:buClr>
              <a:buFont typeface="Arial" panose="020B0604020202020204" pitchFamily="34" charset="0"/>
              <a:buChar char="•"/>
            </a:pPr>
            <a:r>
              <a:rPr lang="en-US" sz="1400" dirty="0"/>
              <a:t>News stories, articles, ...</a:t>
            </a:r>
          </a:p>
          <a:p>
            <a:pPr marL="76200" indent="0">
              <a:buNone/>
            </a:pPr>
            <a:endParaRPr lang="en-US" dirty="0"/>
          </a:p>
          <a:p>
            <a:pPr lvl="0">
              <a:buFont typeface="Arial" panose="020B0604020202020204" pitchFamily="34" charset="0"/>
              <a:buChar char="•"/>
            </a:pPr>
            <a:endParaRPr lang="en-US" dirty="0"/>
          </a:p>
          <a:p>
            <a:pPr marL="76200" indent="0">
              <a:buNone/>
            </a:pPr>
            <a:endParaRPr lang="en-US" dirty="0"/>
          </a:p>
        </p:txBody>
      </p:sp>
      <p:sp>
        <p:nvSpPr>
          <p:cNvPr id="6" name="Content Placeholder 5"/>
          <p:cNvSpPr>
            <a:spLocks noGrp="1"/>
          </p:cNvSpPr>
          <p:nvPr>
            <p:ph sz="quarter" idx="14"/>
          </p:nvPr>
        </p:nvSpPr>
        <p:spPr>
          <a:xfrm>
            <a:off x="4419600" y="1276350"/>
            <a:ext cx="4495800" cy="3668676"/>
          </a:xfrm>
        </p:spPr>
        <p:txBody>
          <a:bodyPr>
            <a:normAutofit fontScale="70000" lnSpcReduction="20000"/>
          </a:bodyPr>
          <a:lstStyle/>
          <a:p>
            <a:pPr>
              <a:lnSpc>
                <a:spcPct val="120000"/>
              </a:lnSpc>
              <a:buFont typeface="Arial" panose="020B0604020202020204" pitchFamily="34" charset="0"/>
              <a:buChar char="•"/>
            </a:pPr>
            <a:r>
              <a:rPr lang="en-US" dirty="0"/>
              <a:t>To allow users to scroll a </a:t>
            </a:r>
            <a:r>
              <a:rPr lang="en-US" dirty="0" err="1"/>
              <a:t>TextView</a:t>
            </a:r>
            <a:r>
              <a:rPr lang="en-US" dirty="0"/>
              <a:t>, embed it in a </a:t>
            </a:r>
            <a:r>
              <a:rPr lang="en-US" dirty="0" err="1">
                <a:sym typeface="Consolas"/>
              </a:rPr>
              <a:t>ScrollView</a:t>
            </a:r>
            <a:r>
              <a:rPr lang="en-US" dirty="0"/>
              <a:t>.</a:t>
            </a:r>
          </a:p>
          <a:p>
            <a:pPr>
              <a:lnSpc>
                <a:spcPct val="120000"/>
              </a:lnSpc>
              <a:buFont typeface="Arial" panose="020B0604020202020204" pitchFamily="34" charset="0"/>
              <a:buChar char="•"/>
            </a:pPr>
            <a:r>
              <a:rPr lang="en-US" dirty="0"/>
              <a:t>Other Views can be embedded in a </a:t>
            </a:r>
            <a:r>
              <a:rPr lang="en-US" dirty="0" err="1">
                <a:sym typeface="Consolas"/>
              </a:rPr>
              <a:t>ScrollView</a:t>
            </a:r>
            <a:r>
              <a:rPr lang="en-US" dirty="0"/>
              <a:t>.</a:t>
            </a:r>
          </a:p>
          <a:p>
            <a:pPr lvl="1">
              <a:lnSpc>
                <a:spcPct val="120000"/>
              </a:lnSpc>
              <a:buClr>
                <a:schemeClr val="accent1"/>
              </a:buClr>
              <a:buFont typeface="Arial" panose="020B0604020202020204" pitchFamily="34" charset="0"/>
              <a:buChar char="•"/>
            </a:pPr>
            <a:r>
              <a:rPr lang="en-US" dirty="0" err="1">
                <a:sym typeface="Consolas"/>
              </a:rPr>
              <a:t>LinearLayout</a:t>
            </a:r>
            <a:r>
              <a:rPr lang="en-US" dirty="0">
                <a:sym typeface="Consolas"/>
              </a:rPr>
              <a:t>,</a:t>
            </a:r>
            <a:r>
              <a:rPr lang="en-US" dirty="0"/>
              <a:t> </a:t>
            </a:r>
            <a:r>
              <a:rPr lang="en-US" dirty="0" err="1">
                <a:sym typeface="Consolas"/>
              </a:rPr>
              <a:t>TextView</a:t>
            </a:r>
            <a:r>
              <a:rPr lang="en-US" dirty="0"/>
              <a:t>, </a:t>
            </a:r>
            <a:r>
              <a:rPr lang="en-US" dirty="0">
                <a:sym typeface="Consolas"/>
              </a:rPr>
              <a:t>Button</a:t>
            </a:r>
            <a:r>
              <a:rPr lang="en-US" dirty="0"/>
              <a:t>, ...</a:t>
            </a:r>
          </a:p>
          <a:p>
            <a:pPr lvl="0">
              <a:lnSpc>
                <a:spcPct val="120000"/>
              </a:lnSpc>
              <a:buFont typeface="Arial" panose="020B0604020202020204" pitchFamily="34" charset="0"/>
              <a:buChar char="•"/>
            </a:pPr>
            <a:r>
              <a:rPr lang="en-US" dirty="0" err="1">
                <a:hlinkClick r:id="rId2">
                  <a:extLst>
                    <a:ext uri="{A12FA001-AC4F-418D-AE19-62706E023703}">
                      <ahyp:hlinkClr xmlns:ahyp="http://schemas.microsoft.com/office/drawing/2018/hyperlinkcolor" val="tx"/>
                    </a:ext>
                  </a:extLst>
                </a:hlinkClick>
              </a:rPr>
              <a:t>ScrollView</a:t>
            </a:r>
            <a:r>
              <a:rPr lang="en-US" dirty="0"/>
              <a:t> is a subclass of </a:t>
            </a:r>
            <a:r>
              <a:rPr lang="en-US" dirty="0" err="1">
                <a:hlinkClick r:id="rId3">
                  <a:extLst>
                    <a:ext uri="{A12FA001-AC4F-418D-AE19-62706E023703}">
                      <ahyp:hlinkClr xmlns:ahyp="http://schemas.microsoft.com/office/drawing/2018/hyperlinkcolor" val="tx"/>
                    </a:ext>
                  </a:extLst>
                </a:hlinkClick>
              </a:rPr>
              <a:t>FrameLayout</a:t>
            </a:r>
            <a:endParaRPr lang="en-US" dirty="0"/>
          </a:p>
          <a:p>
            <a:pPr lvl="2">
              <a:lnSpc>
                <a:spcPct val="120000"/>
              </a:lnSpc>
              <a:buClr>
                <a:schemeClr val="accent1"/>
              </a:buClr>
              <a:buFont typeface="Arial" panose="020B0604020202020204" pitchFamily="34" charset="0"/>
              <a:buChar char="•"/>
            </a:pPr>
            <a:r>
              <a:rPr lang="en-US" sz="2400" dirty="0"/>
              <a:t>Can only hold one view</a:t>
            </a:r>
          </a:p>
          <a:p>
            <a:pPr marL="876300" lvl="0" indent="-342900">
              <a:lnSpc>
                <a:spcPct val="120000"/>
              </a:lnSpc>
              <a:spcBef>
                <a:spcPts val="500"/>
              </a:spcBef>
              <a:buFont typeface="Arial" panose="020B0604020202020204" pitchFamily="34" charset="0"/>
              <a:buChar char="•"/>
            </a:pPr>
            <a:r>
              <a:rPr lang="en-US" dirty="0"/>
              <a:t>Do not nest multiple scrolling views</a:t>
            </a:r>
          </a:p>
          <a:p>
            <a:pPr marL="876300" lvl="0" indent="-342900">
              <a:lnSpc>
                <a:spcPct val="120000"/>
              </a:lnSpc>
              <a:spcBef>
                <a:spcPts val="500"/>
              </a:spcBef>
              <a:buFont typeface="Arial" panose="020B0604020202020204" pitchFamily="34" charset="0"/>
              <a:buChar char="•"/>
            </a:pPr>
            <a:r>
              <a:rPr lang="en-US" dirty="0"/>
              <a:t>Use </a:t>
            </a:r>
            <a:r>
              <a:rPr lang="en-US" dirty="0" err="1">
                <a:hlinkClick r:id="rId4">
                  <a:extLst>
                    <a:ext uri="{A12FA001-AC4F-418D-AE19-62706E023703}">
                      <ahyp:hlinkClr xmlns:ahyp="http://schemas.microsoft.com/office/drawing/2018/hyperlinkcolor" val="tx"/>
                    </a:ext>
                  </a:extLst>
                </a:hlinkClick>
              </a:rPr>
              <a:t>HorizontalScrollView</a:t>
            </a:r>
            <a:r>
              <a:rPr lang="en-US" dirty="0"/>
              <a:t> for horizontal scrolling</a:t>
            </a:r>
          </a:p>
          <a:p>
            <a:pPr marL="876300" lvl="0" indent="-342900">
              <a:lnSpc>
                <a:spcPct val="120000"/>
              </a:lnSpc>
              <a:spcBef>
                <a:spcPts val="500"/>
              </a:spcBef>
              <a:buFont typeface="Arial" panose="020B0604020202020204" pitchFamily="34" charset="0"/>
              <a:buChar char="•"/>
            </a:pPr>
            <a:r>
              <a:rPr lang="en-US" dirty="0"/>
              <a:t>Use a  </a:t>
            </a:r>
            <a:r>
              <a:rPr lang="en-US" dirty="0" err="1">
                <a:hlinkClick r:id="rId5">
                  <a:extLst>
                    <a:ext uri="{A12FA001-AC4F-418D-AE19-62706E023703}">
                      <ahyp:hlinkClr xmlns:ahyp="http://schemas.microsoft.com/office/drawing/2018/hyperlinkcolor" val="tx"/>
                    </a:ext>
                  </a:extLst>
                </a:hlinkClick>
              </a:rPr>
              <a:t>RecyclerView</a:t>
            </a:r>
            <a:r>
              <a:rPr lang="en-US" dirty="0"/>
              <a:t> for lists(Will discuss later)</a:t>
            </a:r>
          </a:p>
          <a:p>
            <a:endParaRPr lang="en-US" dirty="0"/>
          </a:p>
        </p:txBody>
      </p:sp>
      <p:pic>
        <p:nvPicPr>
          <p:cNvPr id="5" name="Picture 2" descr="https://developer.android.com/images/kotlin/android-and-kotlin.png">
            <a:extLst>
              <a:ext uri="{FF2B5EF4-FFF2-40B4-BE49-F238E27FC236}">
                <a16:creationId xmlns:a16="http://schemas.microsoft.com/office/drawing/2014/main" id="{5CA795D8-6787-4A0C-8C80-F35E7CB5BB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10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dirty="0">
                <a:solidFill>
                  <a:srgbClr val="00B0F0"/>
                </a:solidFill>
              </a:rPr>
              <a:t>Common TextView attributes</a:t>
            </a:r>
            <a:endParaRPr sz="3200" dirty="0">
              <a:solidFill>
                <a:srgbClr val="00B0F0"/>
              </a:solidFill>
            </a:endParaRPr>
          </a:p>
        </p:txBody>
      </p:sp>
      <p:sp>
        <p:nvSpPr>
          <p:cNvPr id="324" name="Shape 324"/>
          <p:cNvSpPr txBox="1">
            <a:spLocks noGrp="1"/>
          </p:cNvSpPr>
          <p:nvPr>
            <p:ph type="body" idx="1"/>
          </p:nvPr>
        </p:nvSpPr>
        <p:spPr>
          <a:xfrm>
            <a:off x="457200" y="1276350"/>
            <a:ext cx="8421000" cy="3601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dirty="0">
                <a:latin typeface="Arial"/>
                <a:ea typeface="Arial"/>
                <a:cs typeface="Arial"/>
                <a:sym typeface="Arial"/>
              </a:rPr>
              <a:t>android:text—text to display</a:t>
            </a:r>
            <a:endParaRPr dirty="0">
              <a:latin typeface="Arial"/>
              <a:ea typeface="Arial"/>
              <a:cs typeface="Arial"/>
              <a:sym typeface="Arial"/>
            </a:endParaRPr>
          </a:p>
          <a:p>
            <a:pPr marL="0" lvl="0" indent="0" rtl="0">
              <a:spcBef>
                <a:spcPts val="600"/>
              </a:spcBef>
              <a:spcAft>
                <a:spcPts val="0"/>
              </a:spcAft>
              <a:buNone/>
            </a:pPr>
            <a:r>
              <a:rPr lang="en" dirty="0">
                <a:latin typeface="Arial"/>
                <a:ea typeface="Arial"/>
                <a:cs typeface="Arial"/>
                <a:sym typeface="Arial"/>
              </a:rPr>
              <a:t>android:textColor—color of text</a:t>
            </a:r>
            <a:endParaRPr dirty="0">
              <a:latin typeface="Arial"/>
              <a:ea typeface="Arial"/>
              <a:cs typeface="Arial"/>
              <a:sym typeface="Arial"/>
            </a:endParaRPr>
          </a:p>
          <a:p>
            <a:pPr marL="0" lvl="0" indent="0" rtl="0">
              <a:spcBef>
                <a:spcPts val="600"/>
              </a:spcBef>
              <a:spcAft>
                <a:spcPts val="0"/>
              </a:spcAft>
              <a:buNone/>
            </a:pPr>
            <a:r>
              <a:rPr lang="en" dirty="0">
                <a:latin typeface="Arial"/>
                <a:ea typeface="Arial"/>
                <a:cs typeface="Arial"/>
                <a:sym typeface="Arial"/>
              </a:rPr>
              <a:t>android:textAppearance—predefined style or theme</a:t>
            </a:r>
            <a:endParaRPr dirty="0">
              <a:latin typeface="Arial"/>
              <a:ea typeface="Arial"/>
              <a:cs typeface="Arial"/>
              <a:sym typeface="Arial"/>
            </a:endParaRPr>
          </a:p>
          <a:p>
            <a:pPr marL="0" lvl="0" indent="0" rtl="0">
              <a:spcBef>
                <a:spcPts val="600"/>
              </a:spcBef>
              <a:spcAft>
                <a:spcPts val="0"/>
              </a:spcAft>
              <a:buNone/>
            </a:pPr>
            <a:r>
              <a:rPr lang="en" dirty="0">
                <a:latin typeface="Arial"/>
                <a:ea typeface="Arial"/>
                <a:cs typeface="Arial"/>
                <a:sym typeface="Arial"/>
              </a:rPr>
              <a:t>android:textSize—text size in </a:t>
            </a:r>
            <a:r>
              <a:rPr lang="en" dirty="0">
                <a:latin typeface="Consolas"/>
                <a:ea typeface="Consolas"/>
                <a:cs typeface="Consolas"/>
                <a:sym typeface="Consolas"/>
              </a:rPr>
              <a:t>sp</a:t>
            </a:r>
            <a:endParaRPr dirty="0">
              <a:latin typeface="Arial"/>
              <a:ea typeface="Arial"/>
              <a:cs typeface="Arial"/>
              <a:sym typeface="Arial"/>
            </a:endParaRPr>
          </a:p>
          <a:p>
            <a:pPr marL="0" lvl="0" indent="0" rtl="0">
              <a:spcBef>
                <a:spcPts val="600"/>
              </a:spcBef>
              <a:spcAft>
                <a:spcPts val="0"/>
              </a:spcAft>
              <a:buNone/>
            </a:pPr>
            <a:r>
              <a:rPr lang="en" dirty="0">
                <a:latin typeface="Arial"/>
                <a:ea typeface="Arial"/>
                <a:cs typeface="Arial"/>
                <a:sym typeface="Arial"/>
              </a:rPr>
              <a:t>android:textStyle—</a:t>
            </a:r>
            <a:r>
              <a:rPr lang="en" dirty="0">
                <a:latin typeface="Consolas"/>
                <a:ea typeface="Consolas"/>
                <a:cs typeface="Consolas"/>
                <a:sym typeface="Consolas"/>
              </a:rPr>
              <a:t>normal</a:t>
            </a:r>
            <a:r>
              <a:rPr lang="en" dirty="0">
                <a:latin typeface="Arial"/>
                <a:ea typeface="Arial"/>
                <a:cs typeface="Arial"/>
                <a:sym typeface="Arial"/>
              </a:rPr>
              <a:t>, </a:t>
            </a:r>
            <a:r>
              <a:rPr lang="en" dirty="0">
                <a:latin typeface="Consolas"/>
                <a:ea typeface="Consolas"/>
                <a:cs typeface="Consolas"/>
                <a:sym typeface="Consolas"/>
              </a:rPr>
              <a:t>bold</a:t>
            </a:r>
            <a:r>
              <a:rPr lang="en" dirty="0">
                <a:latin typeface="Arial"/>
                <a:ea typeface="Arial"/>
                <a:cs typeface="Arial"/>
                <a:sym typeface="Arial"/>
              </a:rPr>
              <a:t>, </a:t>
            </a:r>
            <a:r>
              <a:rPr lang="en" dirty="0">
                <a:latin typeface="Consolas"/>
                <a:ea typeface="Consolas"/>
                <a:cs typeface="Consolas"/>
                <a:sym typeface="Consolas"/>
              </a:rPr>
              <a:t>italic</a:t>
            </a:r>
            <a:r>
              <a:rPr lang="en" dirty="0">
                <a:latin typeface="Arial"/>
                <a:ea typeface="Arial"/>
                <a:cs typeface="Arial"/>
                <a:sym typeface="Arial"/>
              </a:rPr>
              <a:t>, or </a:t>
            </a:r>
            <a:r>
              <a:rPr lang="en" dirty="0">
                <a:latin typeface="Consolas"/>
                <a:ea typeface="Consolas"/>
                <a:cs typeface="Consolas"/>
                <a:sym typeface="Consolas"/>
              </a:rPr>
              <a:t>bold</a:t>
            </a:r>
            <a:r>
              <a:rPr lang="en" dirty="0">
                <a:latin typeface="Arial"/>
                <a:ea typeface="Arial"/>
                <a:cs typeface="Arial"/>
                <a:sym typeface="Arial"/>
              </a:rPr>
              <a:t>|</a:t>
            </a:r>
            <a:r>
              <a:rPr lang="en" dirty="0">
                <a:latin typeface="Consolas"/>
                <a:ea typeface="Consolas"/>
                <a:cs typeface="Consolas"/>
                <a:sym typeface="Consolas"/>
              </a:rPr>
              <a:t>italic</a:t>
            </a:r>
            <a:endParaRPr dirty="0">
              <a:latin typeface="Arial"/>
              <a:ea typeface="Arial"/>
              <a:cs typeface="Arial"/>
              <a:sym typeface="Arial"/>
            </a:endParaRPr>
          </a:p>
          <a:p>
            <a:pPr marL="0" lvl="0" indent="0" rtl="0">
              <a:spcBef>
                <a:spcPts val="600"/>
              </a:spcBef>
              <a:spcAft>
                <a:spcPts val="0"/>
              </a:spcAft>
              <a:buNone/>
            </a:pPr>
            <a:r>
              <a:rPr lang="en" dirty="0">
                <a:latin typeface="Arial"/>
                <a:ea typeface="Arial"/>
                <a:cs typeface="Arial"/>
                <a:sym typeface="Arial"/>
              </a:rPr>
              <a:t>android:typeface—</a:t>
            </a:r>
            <a:r>
              <a:rPr lang="en" dirty="0">
                <a:latin typeface="Consolas"/>
                <a:ea typeface="Consolas"/>
                <a:cs typeface="Consolas"/>
                <a:sym typeface="Consolas"/>
              </a:rPr>
              <a:t>normal</a:t>
            </a:r>
            <a:r>
              <a:rPr lang="en" dirty="0">
                <a:latin typeface="Arial"/>
                <a:ea typeface="Arial"/>
                <a:cs typeface="Arial"/>
                <a:sym typeface="Arial"/>
              </a:rPr>
              <a:t>, </a:t>
            </a:r>
            <a:r>
              <a:rPr lang="en" dirty="0">
                <a:latin typeface="Consolas"/>
                <a:ea typeface="Consolas"/>
                <a:cs typeface="Consolas"/>
                <a:sym typeface="Consolas"/>
              </a:rPr>
              <a:t>sans</a:t>
            </a:r>
            <a:r>
              <a:rPr lang="en" dirty="0">
                <a:latin typeface="Arial"/>
                <a:ea typeface="Arial"/>
                <a:cs typeface="Arial"/>
                <a:sym typeface="Arial"/>
              </a:rPr>
              <a:t>, </a:t>
            </a:r>
            <a:r>
              <a:rPr lang="en" dirty="0">
                <a:latin typeface="Consolas"/>
                <a:ea typeface="Consolas"/>
                <a:cs typeface="Consolas"/>
                <a:sym typeface="Consolas"/>
              </a:rPr>
              <a:t>serif</a:t>
            </a:r>
            <a:r>
              <a:rPr lang="en" dirty="0">
                <a:latin typeface="Arial"/>
                <a:ea typeface="Arial"/>
                <a:cs typeface="Arial"/>
                <a:sym typeface="Arial"/>
              </a:rPr>
              <a:t>, or </a:t>
            </a:r>
            <a:r>
              <a:rPr lang="en" dirty="0">
                <a:latin typeface="Consolas"/>
                <a:ea typeface="Consolas"/>
                <a:cs typeface="Consolas"/>
                <a:sym typeface="Consolas"/>
              </a:rPr>
              <a:t>monospace</a:t>
            </a:r>
            <a:endParaRPr dirty="0">
              <a:latin typeface="Arial"/>
              <a:ea typeface="Arial"/>
              <a:cs typeface="Arial"/>
              <a:sym typeface="Arial"/>
            </a:endParaRPr>
          </a:p>
          <a:p>
            <a:pPr marL="0" lvl="0" indent="0" rtl="0">
              <a:spcBef>
                <a:spcPts val="600"/>
              </a:spcBef>
              <a:spcAft>
                <a:spcPts val="0"/>
              </a:spcAft>
              <a:buNone/>
            </a:pPr>
            <a:r>
              <a:rPr lang="en" dirty="0">
                <a:latin typeface="Arial"/>
                <a:ea typeface="Arial"/>
                <a:cs typeface="Arial"/>
                <a:sym typeface="Arial"/>
              </a:rPr>
              <a:t>android:lineSpacingExtra—extra space between lines </a:t>
            </a:r>
            <a:r>
              <a:rPr lang="en" dirty="0">
                <a:solidFill>
                  <a:schemeClr val="dk1"/>
                </a:solidFill>
                <a:latin typeface="Arial"/>
                <a:ea typeface="Arial"/>
                <a:cs typeface="Arial"/>
                <a:sym typeface="Arial"/>
              </a:rPr>
              <a:t>in </a:t>
            </a:r>
            <a:r>
              <a:rPr lang="en" dirty="0">
                <a:solidFill>
                  <a:schemeClr val="dk1"/>
                </a:solidFill>
                <a:latin typeface="Consolas"/>
                <a:ea typeface="Consolas"/>
                <a:cs typeface="Consolas"/>
                <a:sym typeface="Consolas"/>
              </a:rPr>
              <a:t>sp</a:t>
            </a:r>
            <a:endParaRPr dirty="0">
              <a:solidFill>
                <a:schemeClr val="dk1"/>
              </a:solidFill>
              <a:latin typeface="Arial"/>
              <a:ea typeface="Arial"/>
              <a:cs typeface="Arial"/>
              <a:sym typeface="Arial"/>
            </a:endParaRPr>
          </a:p>
          <a:p>
            <a:pPr marL="0" lvl="0" indent="0" rtl="0">
              <a:spcBef>
                <a:spcPts val="0"/>
              </a:spcBef>
              <a:spcAft>
                <a:spcPts val="0"/>
              </a:spcAft>
              <a:buClr>
                <a:schemeClr val="dk1"/>
              </a:buClr>
              <a:buSzPts val="1100"/>
              <a:buFont typeface="Arial"/>
              <a:buNone/>
            </a:pPr>
            <a:endParaRPr dirty="0">
              <a:latin typeface="Consolas"/>
              <a:ea typeface="Consolas"/>
              <a:cs typeface="Consolas"/>
              <a:sym typeface="Consolas"/>
            </a:endParaRPr>
          </a:p>
          <a:p>
            <a:pPr marL="0" lvl="0" indent="0" rtl="0">
              <a:spcBef>
                <a:spcPts val="1000"/>
              </a:spcBef>
              <a:spcAft>
                <a:spcPts val="0"/>
              </a:spcAft>
              <a:buNone/>
            </a:pPr>
            <a:endParaRPr dirty="0">
              <a:latin typeface="Consolas"/>
              <a:ea typeface="Consolas"/>
              <a:cs typeface="Consolas"/>
              <a:sym typeface="Consolas"/>
            </a:endParaRPr>
          </a:p>
        </p:txBody>
      </p:sp>
      <p:pic>
        <p:nvPicPr>
          <p:cNvPr id="4" name="Picture 2" descr="https://developer.android.com/images/kotlin/android-and-kotlin.png">
            <a:extLst>
              <a:ext uri="{FF2B5EF4-FFF2-40B4-BE49-F238E27FC236}">
                <a16:creationId xmlns:a16="http://schemas.microsoft.com/office/drawing/2014/main" id="{26FD72AC-1A65-4DDA-B497-46F0FBA3C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58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A0BB-554B-41D1-8B66-4F1741A6F3FE}"/>
              </a:ext>
            </a:extLst>
          </p:cNvPr>
          <p:cNvSpPr>
            <a:spLocks noGrp="1"/>
          </p:cNvSpPr>
          <p:nvPr>
            <p:ph type="title"/>
          </p:nvPr>
        </p:nvSpPr>
        <p:spPr/>
        <p:txBody>
          <a:bodyPr/>
          <a:lstStyle/>
          <a:p>
            <a:r>
              <a:rPr lang="en-US" dirty="0"/>
              <a:t>Wholeness </a:t>
            </a:r>
          </a:p>
        </p:txBody>
      </p:sp>
      <p:sp>
        <p:nvSpPr>
          <p:cNvPr id="3" name="Content Placeholder 2">
            <a:extLst>
              <a:ext uri="{FF2B5EF4-FFF2-40B4-BE49-F238E27FC236}">
                <a16:creationId xmlns:a16="http://schemas.microsoft.com/office/drawing/2014/main" id="{1A639EE9-3F92-4431-9B3D-AC4C17AF0B90}"/>
              </a:ext>
            </a:extLst>
          </p:cNvPr>
          <p:cNvSpPr>
            <a:spLocks noGrp="1"/>
          </p:cNvSpPr>
          <p:nvPr>
            <p:ph idx="1"/>
          </p:nvPr>
        </p:nvSpPr>
        <p:spPr/>
        <p:txBody>
          <a:bodyPr/>
          <a:lstStyle/>
          <a:p>
            <a:r>
              <a:rPr lang="en-US" dirty="0"/>
              <a:t>In this lecture we examine additional fundamental building blocks of Android apps including the layouts, input/output controls, and buttons. We also explore resources and activity life cycle. App can build effectively with this fundamental  knowledge.</a:t>
            </a:r>
            <a:r>
              <a:rPr lang="en-US" i="1" dirty="0"/>
              <a:t> The most fundamental knowledge is the most important knowledge, since everything else is built upon it. The reason TM can provide such a wide range of benefits to life in general is because it works at such a truly fundamental level.</a:t>
            </a:r>
            <a:endParaRPr lang="en-US" dirty="0"/>
          </a:p>
          <a:p>
            <a:endParaRPr lang="en-US" dirty="0"/>
          </a:p>
        </p:txBody>
      </p:sp>
      <p:sp>
        <p:nvSpPr>
          <p:cNvPr id="4" name="Slide Number Placeholder 3">
            <a:extLst>
              <a:ext uri="{FF2B5EF4-FFF2-40B4-BE49-F238E27FC236}">
                <a16:creationId xmlns:a16="http://schemas.microsoft.com/office/drawing/2014/main" id="{1CA29235-8322-45C6-9716-073626EA5814}"/>
              </a:ext>
            </a:extLst>
          </p:cNvPr>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85362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Shape 379"/>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200" dirty="0">
                <a:solidFill>
                  <a:srgbClr val="00B0F0"/>
                </a:solidFill>
              </a:rPr>
              <a:t>ScrollView layout with a view group</a:t>
            </a:r>
            <a:endParaRPr sz="3200" dirty="0">
              <a:solidFill>
                <a:srgbClr val="00B0F0"/>
              </a:solidFill>
            </a:endParaRPr>
          </a:p>
        </p:txBody>
      </p:sp>
      <p:sp>
        <p:nvSpPr>
          <p:cNvPr id="377" name="Shape 377"/>
          <p:cNvSpPr txBox="1">
            <a:spLocks noGrp="1"/>
          </p:cNvSpPr>
          <p:nvPr>
            <p:ph type="body" idx="1"/>
          </p:nvPr>
        </p:nvSpPr>
        <p:spPr>
          <a:xfrm>
            <a:off x="156115" y="1276350"/>
            <a:ext cx="5011800" cy="3733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solidFill>
                  <a:schemeClr val="dk1"/>
                </a:solidFill>
                <a:latin typeface="Consolas"/>
                <a:ea typeface="Consolas"/>
                <a:cs typeface="Consolas"/>
                <a:sym typeface="Consolas"/>
              </a:rPr>
              <a:t>&lt;ScrollView ...</a:t>
            </a: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t>
            </a:r>
            <a:r>
              <a:rPr lang="en" sz="1400" b="1" dirty="0">
                <a:solidFill>
                  <a:schemeClr val="dk1"/>
                </a:solidFill>
                <a:latin typeface="Consolas"/>
                <a:ea typeface="Consolas"/>
                <a:cs typeface="Consolas"/>
                <a:sym typeface="Consolas"/>
              </a:rPr>
              <a:t>&lt;LinearLayout</a:t>
            </a:r>
            <a:endParaRPr sz="1400" b="1"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android:layout_width="match_parent"</a:t>
            </a: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android:layout_height="wrap_content"</a:t>
            </a: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android:orientation="vertical"&gt;</a:t>
            </a:r>
            <a:endParaRPr sz="1400" dirty="0">
              <a:solidFill>
                <a:schemeClr val="dk1"/>
              </a:solidFill>
              <a:latin typeface="Consolas"/>
              <a:ea typeface="Consolas"/>
              <a:cs typeface="Consolas"/>
              <a:sym typeface="Consolas"/>
            </a:endParaRPr>
          </a:p>
          <a:p>
            <a:pPr marL="0" lvl="0" indent="0" rtl="0">
              <a:spcBef>
                <a:spcPts val="0"/>
              </a:spcBef>
              <a:spcAft>
                <a:spcPts val="0"/>
              </a:spcAft>
              <a:buNone/>
            </a:pP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&lt;TextView</a:t>
            </a: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android:id="@+id/article_subheading" </a:t>
            </a:r>
            <a:br>
              <a:rPr lang="en" sz="1400" dirty="0">
                <a:solidFill>
                  <a:schemeClr val="dk1"/>
                </a:solidFill>
                <a:latin typeface="Consolas"/>
                <a:ea typeface="Consolas"/>
                <a:cs typeface="Consolas"/>
                <a:sym typeface="Consolas"/>
              </a:rPr>
            </a:br>
            <a:r>
              <a:rPr lang="en" sz="1400" dirty="0">
                <a:solidFill>
                  <a:schemeClr val="dk1"/>
                </a:solidFill>
                <a:latin typeface="Consolas"/>
                <a:ea typeface="Consolas"/>
                <a:cs typeface="Consolas"/>
                <a:sym typeface="Consolas"/>
              </a:rPr>
              <a:t>           .../&gt;</a:t>
            </a:r>
            <a:endParaRPr sz="1400" dirty="0">
              <a:solidFill>
                <a:schemeClr val="dk1"/>
              </a:solidFill>
              <a:latin typeface="Consolas"/>
              <a:ea typeface="Consolas"/>
              <a:cs typeface="Consolas"/>
              <a:sym typeface="Consolas"/>
            </a:endParaRPr>
          </a:p>
          <a:p>
            <a:pPr marL="0" lvl="0" indent="0" rtl="0">
              <a:spcBef>
                <a:spcPts val="0"/>
              </a:spcBef>
              <a:spcAft>
                <a:spcPts val="0"/>
              </a:spcAft>
              <a:buNone/>
            </a:pP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&lt;TextView</a:t>
            </a: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android:id="@+id/article" ... /&gt;</a:t>
            </a:r>
            <a:endParaRPr sz="1400"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  </a:t>
            </a:r>
            <a:r>
              <a:rPr lang="en" sz="1400" b="1" dirty="0">
                <a:solidFill>
                  <a:schemeClr val="dk1"/>
                </a:solidFill>
                <a:latin typeface="Consolas"/>
                <a:ea typeface="Consolas"/>
                <a:cs typeface="Consolas"/>
                <a:sym typeface="Consolas"/>
              </a:rPr>
              <a:t> &lt;/LinearLayout&gt;</a:t>
            </a:r>
            <a:endParaRPr sz="1400" b="1" dirty="0">
              <a:solidFill>
                <a:schemeClr val="dk1"/>
              </a:solidFill>
              <a:latin typeface="Consolas"/>
              <a:ea typeface="Consolas"/>
              <a:cs typeface="Consolas"/>
              <a:sym typeface="Consolas"/>
            </a:endParaRPr>
          </a:p>
          <a:p>
            <a:pPr marL="0" lvl="0" indent="0" rtl="0">
              <a:spcBef>
                <a:spcPts val="0"/>
              </a:spcBef>
              <a:spcAft>
                <a:spcPts val="0"/>
              </a:spcAft>
              <a:buNone/>
            </a:pPr>
            <a:r>
              <a:rPr lang="en" sz="1400" dirty="0">
                <a:solidFill>
                  <a:schemeClr val="dk1"/>
                </a:solidFill>
                <a:latin typeface="Consolas"/>
                <a:ea typeface="Consolas"/>
                <a:cs typeface="Consolas"/>
                <a:sym typeface="Consolas"/>
              </a:rPr>
              <a:t>&lt;/ScrollView&gt;</a:t>
            </a:r>
            <a:endParaRPr sz="1400" dirty="0">
              <a:solidFill>
                <a:schemeClr val="dk1"/>
              </a:solidFill>
              <a:latin typeface="Consolas"/>
              <a:ea typeface="Consolas"/>
              <a:cs typeface="Consolas"/>
              <a:sym typeface="Consolas"/>
            </a:endParaRPr>
          </a:p>
          <a:p>
            <a:pPr marL="0" lvl="0" indent="0" rtl="0">
              <a:spcBef>
                <a:spcPts val="0"/>
              </a:spcBef>
              <a:spcAft>
                <a:spcPts val="0"/>
              </a:spcAft>
              <a:buNone/>
            </a:pPr>
            <a:endParaRPr sz="1100" dirty="0">
              <a:solidFill>
                <a:schemeClr val="dk1"/>
              </a:solidFill>
              <a:latin typeface="Consolas"/>
              <a:ea typeface="Consolas"/>
              <a:cs typeface="Consolas"/>
              <a:sym typeface="Consolas"/>
            </a:endParaRPr>
          </a:p>
        </p:txBody>
      </p:sp>
      <p:sp>
        <p:nvSpPr>
          <p:cNvPr id="380" name="Shape 38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40</a:t>
            </a:fld>
            <a:endParaRPr/>
          </a:p>
        </p:txBody>
      </p:sp>
      <p:pic>
        <p:nvPicPr>
          <p:cNvPr id="378" name="Shape 378"/>
          <p:cNvPicPr preferRelativeResize="0"/>
          <p:nvPr/>
        </p:nvPicPr>
        <p:blipFill>
          <a:blip r:embed="rId3">
            <a:alphaModFix/>
          </a:blip>
          <a:stretch>
            <a:fillRect/>
          </a:stretch>
        </p:blipFill>
        <p:spPr>
          <a:xfrm>
            <a:off x="5185039" y="1656250"/>
            <a:ext cx="3712310" cy="2743881"/>
          </a:xfrm>
          <a:prstGeom prst="rect">
            <a:avLst/>
          </a:prstGeom>
          <a:noFill/>
          <a:ln>
            <a:noFill/>
          </a:ln>
        </p:spPr>
      </p:pic>
      <p:sp>
        <p:nvSpPr>
          <p:cNvPr id="381" name="Shape 381"/>
          <p:cNvSpPr/>
          <p:nvPr/>
        </p:nvSpPr>
        <p:spPr>
          <a:xfrm>
            <a:off x="5312800" y="2504200"/>
            <a:ext cx="1974000" cy="1827300"/>
          </a:xfrm>
          <a:prstGeom prst="rect">
            <a:avLst/>
          </a:prstGeom>
          <a:no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 name="Picture 2" descr="https://developer.android.com/images/kotlin/android-and-kotlin.png">
            <a:extLst>
              <a:ext uri="{FF2B5EF4-FFF2-40B4-BE49-F238E27FC236}">
                <a16:creationId xmlns:a16="http://schemas.microsoft.com/office/drawing/2014/main" id="{54DB085E-AE27-47DA-AEEA-2E48B3320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692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729-A72C-455A-A11B-74DA4B44010A}"/>
              </a:ext>
            </a:extLst>
          </p:cNvPr>
          <p:cNvSpPr>
            <a:spLocks noGrp="1"/>
          </p:cNvSpPr>
          <p:nvPr>
            <p:ph type="title"/>
          </p:nvPr>
        </p:nvSpPr>
        <p:spPr/>
        <p:txBody>
          <a:bodyPr>
            <a:normAutofit fontScale="90000"/>
          </a:bodyPr>
          <a:lstStyle/>
          <a:p>
            <a:r>
              <a:rPr lang="en-US" dirty="0"/>
              <a:t>Main Point 2</a:t>
            </a:r>
          </a:p>
        </p:txBody>
      </p:sp>
      <p:sp>
        <p:nvSpPr>
          <p:cNvPr id="3" name="Text Placeholder 2">
            <a:extLst>
              <a:ext uri="{FF2B5EF4-FFF2-40B4-BE49-F238E27FC236}">
                <a16:creationId xmlns:a16="http://schemas.microsoft.com/office/drawing/2014/main" id="{1450C322-60EE-4803-9B37-2EA0F3DA5551}"/>
              </a:ext>
            </a:extLst>
          </p:cNvPr>
          <p:cNvSpPr>
            <a:spLocks noGrp="1"/>
          </p:cNvSpPr>
          <p:nvPr>
            <p:ph type="body" idx="1"/>
          </p:nvPr>
        </p:nvSpPr>
        <p:spPr/>
        <p:txBody>
          <a:bodyPr/>
          <a:lstStyle/>
          <a:p>
            <a:pPr marL="76200" indent="0">
              <a:buNone/>
            </a:pPr>
            <a:r>
              <a:rPr lang="en-US" dirty="0"/>
              <a:t>Different layouts in Android helps to place and arrange the UI components and other layouts. These self-referral dynamics support a  much broader range of possibilities in the design of UIs.</a:t>
            </a:r>
          </a:p>
          <a:p>
            <a:pPr marL="76200" indent="0">
              <a:buNone/>
            </a:pPr>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EC3E6DA7-DA69-4DC8-9AB4-B24057E01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704825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666750"/>
          </a:xfrm>
        </p:spPr>
        <p:txBody>
          <a:bodyPr>
            <a:normAutofit/>
          </a:bodyPr>
          <a:lstStyle/>
          <a:p>
            <a:r>
              <a:rPr lang="en-US" sz="3200" dirty="0">
                <a:solidFill>
                  <a:srgbClr val="00B0F0"/>
                </a:solidFill>
              </a:rPr>
              <a:t>Activity Life Cycle</a:t>
            </a:r>
          </a:p>
        </p:txBody>
      </p:sp>
      <p:sp>
        <p:nvSpPr>
          <p:cNvPr id="3" name="Content Placeholder 2"/>
          <p:cNvSpPr>
            <a:spLocks noGrp="1"/>
          </p:cNvSpPr>
          <p:nvPr>
            <p:ph idx="1"/>
          </p:nvPr>
        </p:nvSpPr>
        <p:spPr>
          <a:xfrm>
            <a:off x="228599" y="1200150"/>
            <a:ext cx="8610600" cy="762000"/>
          </a:xfrm>
        </p:spPr>
        <p:txBody>
          <a:bodyPr>
            <a:normAutofit fontScale="32500" lnSpcReduction="20000"/>
          </a:bodyPr>
          <a:lstStyle/>
          <a:p>
            <a:pPr lvl="0"/>
            <a:r>
              <a:rPr lang="en-US" sz="4900" dirty="0"/>
              <a:t>The activity base class defines a series of events that govern the life cycle of an activity.</a:t>
            </a:r>
            <a:r>
              <a:rPr lang="en-US" sz="4900" dirty="0">
                <a:sym typeface="Roboto"/>
              </a:rPr>
              <a:t> The set of states an activity can be in during its lifetime, from when it is created until it is destroyed.</a:t>
            </a:r>
          </a:p>
          <a:p>
            <a:endParaRPr lang="en-US" sz="2900" dirty="0">
              <a:solidFill>
                <a:schemeClr val="tx2"/>
              </a:solidFill>
            </a:endParaRPr>
          </a:p>
          <a:p>
            <a:endParaRPr lang="en-US" dirty="0"/>
          </a:p>
        </p:txBody>
      </p:sp>
      <p:sp>
        <p:nvSpPr>
          <p:cNvPr id="4" name="Rectangle 3"/>
          <p:cNvSpPr/>
          <p:nvPr/>
        </p:nvSpPr>
        <p:spPr>
          <a:xfrm>
            <a:off x="304800" y="1910032"/>
            <a:ext cx="8534399" cy="3139321"/>
          </a:xfrm>
          <a:prstGeom prst="rect">
            <a:avLst/>
          </a:prstGeom>
        </p:spPr>
        <p:txBody>
          <a:bodyPr wrap="square">
            <a:spAutoFit/>
          </a:bodyPr>
          <a:lstStyle/>
          <a:p>
            <a:r>
              <a:rPr lang="en" sz="1800" dirty="0"/>
              <a:t>Activity states and app visibility</a:t>
            </a:r>
          </a:p>
          <a:p>
            <a:pPr marL="457200" lvl="0" indent="-381000">
              <a:buSzPts val="2400"/>
              <a:buFont typeface="Arial" panose="020B0604020202020204" pitchFamily="34" charset="0"/>
              <a:buChar char="•"/>
            </a:pPr>
            <a:r>
              <a:rPr lang="en-US" sz="1800" dirty="0">
                <a:ea typeface="Roboto"/>
                <a:cs typeface="Roboto"/>
                <a:sym typeface="Roboto"/>
              </a:rPr>
              <a:t>Created (not visible yet)</a:t>
            </a:r>
          </a:p>
          <a:p>
            <a:pPr marL="457200" lvl="0" indent="-381000">
              <a:buSzPts val="2400"/>
              <a:buFont typeface="Arial" panose="020B0604020202020204" pitchFamily="34" charset="0"/>
              <a:buChar char="•"/>
            </a:pPr>
            <a:r>
              <a:rPr lang="en-US" sz="1800" dirty="0">
                <a:ea typeface="Roboto"/>
                <a:cs typeface="Roboto"/>
                <a:sym typeface="Roboto"/>
              </a:rPr>
              <a:t>Started</a:t>
            </a:r>
            <a:r>
              <a:rPr lang="en-US" sz="1800" dirty="0">
                <a:solidFill>
                  <a:schemeClr val="dk1"/>
                </a:solidFill>
                <a:ea typeface="Roboto"/>
                <a:cs typeface="Roboto"/>
                <a:sym typeface="Roboto"/>
              </a:rPr>
              <a:t> (visible)</a:t>
            </a:r>
            <a:endParaRPr lang="en-US" sz="1800" dirty="0">
              <a:ea typeface="Roboto"/>
              <a:cs typeface="Roboto"/>
              <a:sym typeface="Roboto"/>
            </a:endParaRPr>
          </a:p>
          <a:p>
            <a:pPr marL="457200" lvl="0" indent="-381000">
              <a:buSzPts val="2400"/>
              <a:buFont typeface="Arial" panose="020B0604020202020204" pitchFamily="34" charset="0"/>
              <a:buChar char="•"/>
            </a:pPr>
            <a:r>
              <a:rPr lang="en-US" sz="1800" dirty="0">
                <a:ea typeface="Roboto"/>
                <a:cs typeface="Roboto"/>
                <a:sym typeface="Roboto"/>
              </a:rPr>
              <a:t>Resume</a:t>
            </a:r>
            <a:r>
              <a:rPr lang="en-US" sz="1800" dirty="0">
                <a:solidFill>
                  <a:schemeClr val="dk1"/>
                </a:solidFill>
                <a:ea typeface="Roboto"/>
                <a:cs typeface="Roboto"/>
                <a:sym typeface="Roboto"/>
              </a:rPr>
              <a:t> (visible)</a:t>
            </a:r>
            <a:endParaRPr lang="en-US" sz="1800" dirty="0">
              <a:ea typeface="Roboto"/>
              <a:cs typeface="Roboto"/>
              <a:sym typeface="Roboto"/>
            </a:endParaRPr>
          </a:p>
          <a:p>
            <a:pPr marL="457200" lvl="0" indent="-381000">
              <a:buSzPts val="2400"/>
              <a:buFont typeface="Arial" panose="020B0604020202020204" pitchFamily="34" charset="0"/>
              <a:buChar char="•"/>
            </a:pPr>
            <a:r>
              <a:rPr lang="en-US" sz="1800" dirty="0">
                <a:ea typeface="Roboto"/>
                <a:cs typeface="Roboto"/>
                <a:sym typeface="Roboto"/>
              </a:rPr>
              <a:t>Paused</a:t>
            </a:r>
            <a:r>
              <a:rPr lang="en-US" sz="1800" dirty="0">
                <a:solidFill>
                  <a:schemeClr val="dk1"/>
                </a:solidFill>
                <a:ea typeface="Roboto"/>
                <a:cs typeface="Roboto"/>
                <a:sym typeface="Roboto"/>
              </a:rPr>
              <a:t>(partially invisible)</a:t>
            </a:r>
            <a:endParaRPr lang="en-US" sz="1800" dirty="0">
              <a:ea typeface="Roboto"/>
              <a:cs typeface="Roboto"/>
              <a:sym typeface="Roboto"/>
            </a:endParaRPr>
          </a:p>
          <a:p>
            <a:pPr marL="457200" lvl="0" indent="-381000">
              <a:buSzPts val="2400"/>
              <a:buFont typeface="Arial" panose="020B0604020202020204" pitchFamily="34" charset="0"/>
              <a:buChar char="•"/>
            </a:pPr>
            <a:r>
              <a:rPr lang="en-US" sz="1800" dirty="0">
                <a:ea typeface="Roboto"/>
                <a:cs typeface="Roboto"/>
                <a:sym typeface="Roboto"/>
              </a:rPr>
              <a:t>Stopped</a:t>
            </a:r>
            <a:r>
              <a:rPr lang="en-US" sz="1800" dirty="0">
                <a:solidFill>
                  <a:schemeClr val="dk1"/>
                </a:solidFill>
                <a:ea typeface="Roboto"/>
                <a:cs typeface="Roboto"/>
                <a:sym typeface="Roboto"/>
              </a:rPr>
              <a:t> (hidden)</a:t>
            </a:r>
            <a:endParaRPr lang="en-US" sz="1800" dirty="0">
              <a:ea typeface="Roboto"/>
              <a:cs typeface="Roboto"/>
              <a:sym typeface="Roboto"/>
            </a:endParaRPr>
          </a:p>
          <a:p>
            <a:pPr marL="457200" lvl="0" indent="-381000">
              <a:buSzPts val="2400"/>
              <a:buFont typeface="Arial" panose="020B0604020202020204" pitchFamily="34" charset="0"/>
              <a:buChar char="•"/>
            </a:pPr>
            <a:r>
              <a:rPr lang="en-US" sz="1800" dirty="0">
                <a:ea typeface="Roboto"/>
                <a:cs typeface="Roboto"/>
                <a:sym typeface="Roboto"/>
              </a:rPr>
              <a:t>Destroyed (gone from memory)</a:t>
            </a:r>
          </a:p>
          <a:p>
            <a:pPr lvl="0"/>
            <a:endParaRPr lang="en-US" sz="1800" dirty="0">
              <a:ea typeface="Roboto"/>
              <a:cs typeface="Roboto"/>
              <a:sym typeface="Roboto"/>
            </a:endParaRPr>
          </a:p>
          <a:p>
            <a:pPr lvl="0"/>
            <a:r>
              <a:rPr lang="en-US" sz="1800" dirty="0">
                <a:ea typeface="Roboto"/>
                <a:cs typeface="Roboto"/>
                <a:sym typeface="Roboto"/>
              </a:rPr>
              <a:t>State changes are triggered by user action, configuration changes such as device rotation, or system action like changing language settings.</a:t>
            </a:r>
          </a:p>
          <a:p>
            <a:endParaRPr lang="en-US" dirty="0"/>
          </a:p>
        </p:txBody>
      </p:sp>
      <p:pic>
        <p:nvPicPr>
          <p:cNvPr id="5" name="Picture 2" descr="https://developer.android.com/images/kotlin/android-and-kotlin.png">
            <a:extLst>
              <a:ext uri="{FF2B5EF4-FFF2-40B4-BE49-F238E27FC236}">
                <a16:creationId xmlns:a16="http://schemas.microsoft.com/office/drawing/2014/main" id="{E97A8F86-EC38-4632-BA74-3F780FE63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31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53746"/>
            <a:ext cx="8229600" cy="565404"/>
          </a:xfrm>
        </p:spPr>
        <p:txBody>
          <a:bodyPr>
            <a:noAutofit/>
          </a:bodyPr>
          <a:lstStyle/>
          <a:p>
            <a:r>
              <a:rPr lang="en" sz="3200" dirty="0">
                <a:latin typeface="Arial"/>
                <a:ea typeface="Arial"/>
                <a:cs typeface="Arial"/>
                <a:sym typeface="Arial"/>
              </a:rPr>
              <a:t>Callbacks and when they are called</a:t>
            </a:r>
            <a:endParaRPr lang="en-US" sz="3200" dirty="0"/>
          </a:p>
        </p:txBody>
      </p:sp>
      <p:sp>
        <p:nvSpPr>
          <p:cNvPr id="3" name="Slide Number Placeholder 2"/>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43</a:t>
            </a:fld>
            <a:endParaRPr lang="en"/>
          </a:p>
        </p:txBody>
      </p:sp>
      <p:sp>
        <p:nvSpPr>
          <p:cNvPr id="11" name="Shape 323"/>
          <p:cNvSpPr txBox="1"/>
          <p:nvPr/>
        </p:nvSpPr>
        <p:spPr>
          <a:xfrm>
            <a:off x="181075" y="1714184"/>
            <a:ext cx="8520600" cy="3219766"/>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dirty="0">
                <a:latin typeface="Consolas"/>
                <a:ea typeface="Consolas"/>
                <a:cs typeface="Consolas"/>
                <a:sym typeface="Consolas"/>
              </a:rPr>
              <a:t>    onCreate(Bundle savedInstanceState)</a:t>
            </a:r>
            <a:r>
              <a:rPr lang="en" sz="1800" dirty="0">
                <a:latin typeface="Roboto"/>
                <a:ea typeface="Roboto"/>
                <a:cs typeface="Roboto"/>
                <a:sym typeface="Roboto"/>
              </a:rPr>
              <a:t>—</a:t>
            </a:r>
            <a:r>
              <a:rPr lang="en" dirty="0">
                <a:latin typeface="Roboto"/>
                <a:ea typeface="Roboto"/>
                <a:cs typeface="Roboto"/>
                <a:sym typeface="Roboto"/>
              </a:rPr>
              <a:t>member fields </a:t>
            </a:r>
            <a:r>
              <a:rPr lang="en" sz="1800" dirty="0">
                <a:latin typeface="Roboto"/>
                <a:ea typeface="Roboto"/>
                <a:cs typeface="Roboto"/>
                <a:sym typeface="Roboto"/>
              </a:rPr>
              <a:t>initialization</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onStart()</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when activity (screen) is becoming visible</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onRestart()</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called if activity was stopped (calls onStart())</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onResume()</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start to interact with user</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onPause()</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about to resume PREVIOUS activity</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onStop()</a:t>
            </a:r>
            <a:r>
              <a:rPr lang="en" sz="1800" dirty="0">
                <a:solidFill>
                  <a:schemeClr val="dk1"/>
                </a:solidFill>
                <a:latin typeface="Roboto"/>
                <a:ea typeface="Roboto"/>
                <a:cs typeface="Roboto"/>
                <a:sym typeface="Roboto"/>
              </a:rPr>
              <a:t>—n</a:t>
            </a:r>
            <a:r>
              <a:rPr lang="en" sz="1800" dirty="0">
                <a:latin typeface="Roboto"/>
                <a:ea typeface="Roboto"/>
                <a:cs typeface="Roboto"/>
                <a:sym typeface="Roboto"/>
              </a:rPr>
              <a:t>o longer visible, but still exists and all state info preserved</a:t>
            </a: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    onDestroy()</a:t>
            </a:r>
            <a:r>
              <a:rPr lang="en" sz="1800" dirty="0">
                <a:solidFill>
                  <a:schemeClr val="dk1"/>
                </a:solidFill>
                <a:latin typeface="Roboto"/>
                <a:ea typeface="Roboto"/>
                <a:cs typeface="Roboto"/>
                <a:sym typeface="Roboto"/>
              </a:rPr>
              <a:t>—</a:t>
            </a:r>
            <a:r>
              <a:rPr lang="en" sz="1800" dirty="0">
                <a:latin typeface="Roboto"/>
                <a:ea typeface="Roboto"/>
                <a:cs typeface="Roboto"/>
                <a:sym typeface="Roboto"/>
              </a:rPr>
              <a:t>final call before Android system destroys activity</a:t>
            </a:r>
          </a:p>
          <a:p>
            <a:pPr marL="0" lvl="0" indent="0" rtl="0">
              <a:lnSpc>
                <a:spcPct val="115000"/>
              </a:lnSpc>
              <a:spcBef>
                <a:spcPts val="1000"/>
              </a:spcBef>
              <a:spcAft>
                <a:spcPts val="0"/>
              </a:spcAft>
              <a:buClr>
                <a:schemeClr val="dk1"/>
              </a:buClr>
              <a:buSzPts val="1100"/>
              <a:buFont typeface="Arial"/>
              <a:buNone/>
            </a:pPr>
            <a:endParaRPr sz="1800" dirty="0">
              <a:latin typeface="Roboto"/>
              <a:ea typeface="Roboto"/>
              <a:cs typeface="Roboto"/>
              <a:sym typeface="Roboto"/>
            </a:endParaRPr>
          </a:p>
          <a:p>
            <a:pPr marL="0" lvl="0" indent="0" rtl="0">
              <a:lnSpc>
                <a:spcPct val="115000"/>
              </a:lnSpc>
              <a:spcBef>
                <a:spcPts val="1000"/>
              </a:spcBef>
              <a:spcAft>
                <a:spcPts val="0"/>
              </a:spcAft>
              <a:buClr>
                <a:schemeClr val="dk1"/>
              </a:buClr>
              <a:buSzPts val="1100"/>
              <a:buFont typeface="Arial"/>
              <a:buNone/>
            </a:pPr>
            <a:endParaRPr b="1" dirty="0">
              <a:latin typeface="Consolas"/>
              <a:ea typeface="Consolas"/>
              <a:cs typeface="Consolas"/>
              <a:sym typeface="Consolas"/>
            </a:endParaRPr>
          </a:p>
          <a:p>
            <a:pPr marL="0" lvl="0" indent="0" rtl="0">
              <a:lnSpc>
                <a:spcPct val="115000"/>
              </a:lnSpc>
              <a:spcBef>
                <a:spcPts val="1000"/>
              </a:spcBef>
              <a:spcAft>
                <a:spcPts val="0"/>
              </a:spcAft>
              <a:buNone/>
            </a:pPr>
            <a:endParaRPr b="1" dirty="0">
              <a:latin typeface="Consolas"/>
              <a:ea typeface="Consolas"/>
              <a:cs typeface="Consolas"/>
              <a:sym typeface="Consolas"/>
            </a:endParaRPr>
          </a:p>
          <a:p>
            <a:pPr marL="0" lvl="0" indent="0" rtl="0">
              <a:lnSpc>
                <a:spcPct val="115000"/>
              </a:lnSpc>
              <a:spcBef>
                <a:spcPts val="1000"/>
              </a:spcBef>
              <a:spcAft>
                <a:spcPts val="0"/>
              </a:spcAft>
              <a:buNone/>
            </a:pPr>
            <a:endParaRPr b="1" dirty="0">
              <a:latin typeface="Consolas"/>
              <a:ea typeface="Consolas"/>
              <a:cs typeface="Consolas"/>
              <a:sym typeface="Consolas"/>
            </a:endParaRPr>
          </a:p>
          <a:p>
            <a:pPr marL="0" lvl="0" indent="0" rtl="0">
              <a:lnSpc>
                <a:spcPct val="115000"/>
              </a:lnSpc>
              <a:spcBef>
                <a:spcPts val="1000"/>
              </a:spcBef>
              <a:spcAft>
                <a:spcPts val="0"/>
              </a:spcAft>
              <a:buNone/>
            </a:pPr>
            <a:endParaRPr b="1" dirty="0">
              <a:solidFill>
                <a:srgbClr val="4CAF50"/>
              </a:solidFill>
              <a:latin typeface="Consolas"/>
              <a:ea typeface="Consolas"/>
              <a:cs typeface="Consolas"/>
              <a:sym typeface="Consolas"/>
            </a:endParaRPr>
          </a:p>
        </p:txBody>
      </p:sp>
      <p:cxnSp>
        <p:nvCxnSpPr>
          <p:cNvPr id="12" name="Shape 324"/>
          <p:cNvCxnSpPr/>
          <p:nvPr/>
        </p:nvCxnSpPr>
        <p:spPr>
          <a:xfrm>
            <a:off x="1113900" y="2275559"/>
            <a:ext cx="0" cy="656700"/>
          </a:xfrm>
          <a:prstGeom prst="straightConnector1">
            <a:avLst/>
          </a:prstGeom>
          <a:noFill/>
          <a:ln w="76200" cap="flat" cmpd="sng">
            <a:solidFill>
              <a:srgbClr val="999999"/>
            </a:solidFill>
            <a:prstDash val="solid"/>
            <a:round/>
            <a:headEnd type="none" w="med" len="med"/>
            <a:tailEnd type="none" w="med" len="med"/>
          </a:ln>
        </p:spPr>
      </p:cxnSp>
      <p:cxnSp>
        <p:nvCxnSpPr>
          <p:cNvPr id="13" name="Shape 325"/>
          <p:cNvCxnSpPr/>
          <p:nvPr/>
        </p:nvCxnSpPr>
        <p:spPr>
          <a:xfrm>
            <a:off x="1706875" y="3167809"/>
            <a:ext cx="0" cy="656700"/>
          </a:xfrm>
          <a:prstGeom prst="straightConnector1">
            <a:avLst/>
          </a:prstGeom>
          <a:noFill/>
          <a:ln w="76200" cap="flat" cmpd="sng">
            <a:solidFill>
              <a:srgbClr val="CCCCCC"/>
            </a:solidFill>
            <a:prstDash val="solid"/>
            <a:round/>
            <a:headEnd type="none" w="med" len="med"/>
            <a:tailEnd type="none" w="med" len="med"/>
          </a:ln>
        </p:spPr>
      </p:cxnSp>
      <p:cxnSp>
        <p:nvCxnSpPr>
          <p:cNvPr id="14" name="Shape 326"/>
          <p:cNvCxnSpPr/>
          <p:nvPr/>
        </p:nvCxnSpPr>
        <p:spPr>
          <a:xfrm>
            <a:off x="1113900" y="4004609"/>
            <a:ext cx="0" cy="313200"/>
          </a:xfrm>
          <a:prstGeom prst="straightConnector1">
            <a:avLst/>
          </a:prstGeom>
          <a:noFill/>
          <a:ln w="76200" cap="flat" cmpd="sng">
            <a:solidFill>
              <a:srgbClr val="999999"/>
            </a:solidFill>
            <a:prstDash val="solid"/>
            <a:round/>
            <a:headEnd type="none" w="med" len="med"/>
            <a:tailEnd type="none" w="med" len="med"/>
          </a:ln>
        </p:spPr>
      </p:cxnSp>
      <p:cxnSp>
        <p:nvCxnSpPr>
          <p:cNvPr id="15" name="Shape 327"/>
          <p:cNvCxnSpPr/>
          <p:nvPr/>
        </p:nvCxnSpPr>
        <p:spPr>
          <a:xfrm>
            <a:off x="692725" y="4431334"/>
            <a:ext cx="0" cy="313200"/>
          </a:xfrm>
          <a:prstGeom prst="straightConnector1">
            <a:avLst/>
          </a:prstGeom>
          <a:noFill/>
          <a:ln w="76200" cap="flat" cmpd="sng">
            <a:solidFill>
              <a:srgbClr val="000000"/>
            </a:solidFill>
            <a:prstDash val="solid"/>
            <a:round/>
            <a:headEnd type="none" w="med" len="med"/>
            <a:tailEnd type="none" w="med" len="med"/>
          </a:ln>
        </p:spPr>
      </p:cxnSp>
      <p:cxnSp>
        <p:nvCxnSpPr>
          <p:cNvPr id="16" name="Shape 328"/>
          <p:cNvCxnSpPr/>
          <p:nvPr/>
        </p:nvCxnSpPr>
        <p:spPr>
          <a:xfrm>
            <a:off x="692725" y="1832234"/>
            <a:ext cx="0" cy="313200"/>
          </a:xfrm>
          <a:prstGeom prst="straightConnector1">
            <a:avLst/>
          </a:prstGeom>
          <a:noFill/>
          <a:ln w="76200" cap="flat" cmpd="sng">
            <a:solidFill>
              <a:srgbClr val="000000"/>
            </a:solidFill>
            <a:prstDash val="solid"/>
            <a:round/>
            <a:headEnd type="none" w="med" len="med"/>
            <a:tailEnd type="none" w="med" len="med"/>
          </a:ln>
        </p:spPr>
      </p:cxnSp>
      <p:sp>
        <p:nvSpPr>
          <p:cNvPr id="17" name="Rectangle 16"/>
          <p:cNvSpPr/>
          <p:nvPr/>
        </p:nvSpPr>
        <p:spPr>
          <a:xfrm>
            <a:off x="300558" y="1265378"/>
            <a:ext cx="8396875" cy="338554"/>
          </a:xfrm>
          <a:prstGeom prst="rect">
            <a:avLst/>
          </a:prstGeom>
        </p:spPr>
        <p:txBody>
          <a:bodyPr wrap="square">
            <a:spAutoFit/>
          </a:bodyPr>
          <a:lstStyle/>
          <a:p>
            <a:pPr marL="76200" lvl="0">
              <a:spcBef>
                <a:spcPts val="1000"/>
              </a:spcBef>
              <a:buSzPts val="2400"/>
            </a:pPr>
            <a:r>
              <a:rPr lang="en-US" sz="1600" b="1" dirty="0"/>
              <a:t>Only </a:t>
            </a:r>
            <a:r>
              <a:rPr lang="en-US" sz="1600" b="1" dirty="0" err="1"/>
              <a:t>onCreate</a:t>
            </a:r>
            <a:r>
              <a:rPr lang="en-US" sz="1600" b="1" dirty="0"/>
              <a:t>() is required, Override the other callbacks to change default behavior</a:t>
            </a:r>
          </a:p>
        </p:txBody>
      </p:sp>
    </p:spTree>
    <p:extLst>
      <p:ext uri="{BB962C8B-B14F-4D97-AF65-F5344CB8AC3E}">
        <p14:creationId xmlns:p14="http://schemas.microsoft.com/office/powerpoint/2010/main" val="87021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
            <a:ext cx="8839200" cy="523220"/>
          </a:xfrm>
          <a:prstGeom prst="rect">
            <a:avLst/>
          </a:prstGeom>
          <a:noFill/>
        </p:spPr>
        <p:txBody>
          <a:bodyPr wrap="square" rtlCol="0">
            <a:spAutoFit/>
          </a:bodyPr>
          <a:lstStyle/>
          <a:p>
            <a:pPr algn="ctr"/>
            <a:r>
              <a:rPr lang="en-US" sz="2800" dirty="0"/>
              <a:t> </a:t>
            </a:r>
            <a:r>
              <a:rPr lang="en-US" sz="2800" b="1" dirty="0"/>
              <a:t>Activity Life Cycle </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28650"/>
            <a:ext cx="86106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26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86"/>
            <a:ext cx="8229600" cy="939546"/>
          </a:xfrm>
        </p:spPr>
        <p:txBody>
          <a:bodyPr/>
          <a:lstStyle/>
          <a:p>
            <a:r>
              <a:rPr lang="en-US" dirty="0">
                <a:solidFill>
                  <a:srgbClr val="00B0F0"/>
                </a:solidFill>
              </a:rPr>
              <a:t>States of Activity Life cycle</a:t>
            </a:r>
          </a:p>
        </p:txBody>
      </p:sp>
      <p:sp>
        <p:nvSpPr>
          <p:cNvPr id="3" name="Content Placeholder 2"/>
          <p:cNvSpPr>
            <a:spLocks noGrp="1"/>
          </p:cNvSpPr>
          <p:nvPr>
            <p:ph idx="1"/>
          </p:nvPr>
        </p:nvSpPr>
        <p:spPr>
          <a:xfrm>
            <a:off x="152400" y="1428750"/>
            <a:ext cx="8534400" cy="3200400"/>
          </a:xfrm>
        </p:spPr>
        <p:txBody>
          <a:bodyPr/>
          <a:lstStyle/>
          <a:p>
            <a:pPr marL="137160" indent="0">
              <a:buNone/>
            </a:pPr>
            <a:r>
              <a:rPr lang="en-US" dirty="0"/>
              <a:t>1. Active State: [Activity in the Foreground/Running]</a:t>
            </a:r>
          </a:p>
          <a:p>
            <a:pPr marL="800100" lvl="1" indent="-342900">
              <a:buClr>
                <a:srgbClr val="0070C0"/>
              </a:buClr>
              <a:buFont typeface="Arial" panose="020B0604020202020204" pitchFamily="34" charset="0"/>
              <a:buChar char="•"/>
            </a:pPr>
            <a:r>
              <a:rPr lang="en-US" dirty="0"/>
              <a:t>When an Activity is present at the top of the stack, it is the currently visible and focused Activity and all the user inputs are provided to it. </a:t>
            </a:r>
          </a:p>
          <a:p>
            <a:pPr marL="800100" lvl="1" indent="-342900">
              <a:buClr>
                <a:srgbClr val="0070C0"/>
              </a:buClr>
              <a:buFont typeface="Arial" panose="020B0604020202020204" pitchFamily="34" charset="0"/>
              <a:buChar char="•"/>
            </a:pPr>
            <a:r>
              <a:rPr lang="en-US" dirty="0"/>
              <a:t>In order to keep this Activity active, Android provides it with all the required resources and also terminates the previous activities if required. </a:t>
            </a:r>
          </a:p>
          <a:p>
            <a:pPr marL="800100" lvl="1" indent="-342900">
              <a:buClr>
                <a:srgbClr val="0070C0"/>
              </a:buClr>
              <a:buFont typeface="Arial" panose="020B0604020202020204" pitchFamily="34" charset="0"/>
              <a:buChar char="•"/>
            </a:pPr>
            <a:r>
              <a:rPr lang="en-US" dirty="0"/>
              <a:t>When another Activity becomes active, this Activity will be pushed to the paused state.</a:t>
            </a:r>
          </a:p>
        </p:txBody>
      </p:sp>
      <p:pic>
        <p:nvPicPr>
          <p:cNvPr id="4" name="Picture 2" descr="https://developer.android.com/images/kotlin/android-and-kotlin.png">
            <a:extLst>
              <a:ext uri="{FF2B5EF4-FFF2-40B4-BE49-F238E27FC236}">
                <a16:creationId xmlns:a16="http://schemas.microsoft.com/office/drawing/2014/main" id="{443CFD07-182D-4BED-8050-ABB7BAD56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648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1C5815-60C2-4051-8000-6C7D06448FF6}"/>
              </a:ext>
            </a:extLst>
          </p:cNvPr>
          <p:cNvSpPr>
            <a:spLocks noGrp="1"/>
          </p:cNvSpPr>
          <p:nvPr>
            <p:ph type="title"/>
          </p:nvPr>
        </p:nvSpPr>
        <p:spPr/>
        <p:txBody>
          <a:bodyPr/>
          <a:lstStyle/>
          <a:p>
            <a:r>
              <a:rPr lang="en-US" dirty="0">
                <a:solidFill>
                  <a:srgbClr val="00B0F0"/>
                </a:solidFill>
              </a:rPr>
              <a:t>States of Activity Life cycle</a:t>
            </a:r>
            <a:endParaRPr lang="en-US" dirty="0"/>
          </a:p>
        </p:txBody>
      </p:sp>
      <p:sp>
        <p:nvSpPr>
          <p:cNvPr id="3" name="Content Placeholder 2"/>
          <p:cNvSpPr>
            <a:spLocks noGrp="1"/>
          </p:cNvSpPr>
          <p:nvPr>
            <p:ph idx="1"/>
          </p:nvPr>
        </p:nvSpPr>
        <p:spPr/>
        <p:txBody>
          <a:bodyPr>
            <a:normAutofit/>
          </a:bodyPr>
          <a:lstStyle/>
          <a:p>
            <a:pPr marL="137160" indent="0">
              <a:buNone/>
            </a:pPr>
            <a:r>
              <a:rPr lang="en-US" dirty="0"/>
              <a:t>2. Paused State: </a:t>
            </a:r>
          </a:p>
          <a:p>
            <a:pPr marL="800100" lvl="1" indent="-342900">
              <a:buClr>
                <a:srgbClr val="0070C0"/>
              </a:buClr>
              <a:buFont typeface="Arial" panose="020B0604020202020204" pitchFamily="34" charset="0"/>
              <a:buChar char="•"/>
            </a:pPr>
            <a:r>
              <a:rPr lang="en-US" dirty="0"/>
              <a:t>An Activity in this state is visible, but another Activity will have the focus and is present in the foreground. </a:t>
            </a:r>
          </a:p>
          <a:p>
            <a:pPr marL="800100" lvl="1" indent="-342900">
              <a:buClr>
                <a:srgbClr val="0070C0"/>
              </a:buClr>
              <a:buFont typeface="Arial" panose="020B0604020202020204" pitchFamily="34" charset="0"/>
              <a:buChar char="•"/>
            </a:pPr>
            <a:r>
              <a:rPr lang="en-US" dirty="0"/>
              <a:t>An Activity in the paused state is treated in the same way as it was treated when it was in the active state. </a:t>
            </a:r>
          </a:p>
          <a:p>
            <a:pPr marL="800100" lvl="1" indent="-342900">
              <a:buClr>
                <a:srgbClr val="0070C0"/>
              </a:buClr>
              <a:buFont typeface="Arial" panose="020B0604020202020204" pitchFamily="34" charset="0"/>
              <a:buChar char="•"/>
            </a:pPr>
            <a:r>
              <a:rPr lang="en-US" dirty="0"/>
              <a:t>The only difference is that it will not receive any user input. </a:t>
            </a:r>
          </a:p>
          <a:p>
            <a:pPr marL="800100" lvl="1" indent="-342900">
              <a:buClr>
                <a:srgbClr val="0070C0"/>
              </a:buClr>
              <a:buFont typeface="Arial" panose="020B0604020202020204" pitchFamily="34" charset="0"/>
              <a:buChar char="•"/>
            </a:pPr>
            <a:r>
              <a:rPr lang="en-US" dirty="0"/>
              <a:t>In serious cases, Android terminates a paused Activity to ensure availability of resources to the current Activity. </a:t>
            </a:r>
          </a:p>
          <a:p>
            <a:pPr marL="800100" lvl="1" indent="-342900">
              <a:buClr>
                <a:srgbClr val="0070C0"/>
              </a:buClr>
              <a:buFont typeface="Arial" panose="020B0604020202020204" pitchFamily="34" charset="0"/>
              <a:buChar char="•"/>
            </a:pPr>
            <a:r>
              <a:rPr lang="en-US" dirty="0"/>
              <a:t>An Activity is stopped when it becomes totally obscure.</a:t>
            </a:r>
          </a:p>
        </p:txBody>
      </p:sp>
      <p:pic>
        <p:nvPicPr>
          <p:cNvPr id="4" name="Picture 2" descr="https://developer.android.com/images/kotlin/android-and-kotlin.png">
            <a:extLst>
              <a:ext uri="{FF2B5EF4-FFF2-40B4-BE49-F238E27FC236}">
                <a16:creationId xmlns:a16="http://schemas.microsoft.com/office/drawing/2014/main" id="{A0308532-B86F-4098-BC8A-28DFDA997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08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9242F-9800-45A9-84B5-2B8C7C8EF984}"/>
              </a:ext>
            </a:extLst>
          </p:cNvPr>
          <p:cNvSpPr>
            <a:spLocks noGrp="1"/>
          </p:cNvSpPr>
          <p:nvPr>
            <p:ph type="title"/>
          </p:nvPr>
        </p:nvSpPr>
        <p:spPr/>
        <p:txBody>
          <a:bodyPr/>
          <a:lstStyle/>
          <a:p>
            <a:r>
              <a:rPr lang="en-US" dirty="0">
                <a:solidFill>
                  <a:srgbClr val="00B0F0"/>
                </a:solidFill>
              </a:rPr>
              <a:t>States of Activity Life cycle</a:t>
            </a:r>
            <a:endParaRPr lang="en-US" dirty="0"/>
          </a:p>
        </p:txBody>
      </p:sp>
      <p:sp>
        <p:nvSpPr>
          <p:cNvPr id="3" name="Content Placeholder 2"/>
          <p:cNvSpPr>
            <a:spLocks noGrp="1"/>
          </p:cNvSpPr>
          <p:nvPr>
            <p:ph idx="1"/>
          </p:nvPr>
        </p:nvSpPr>
        <p:spPr/>
        <p:txBody>
          <a:bodyPr>
            <a:noAutofit/>
          </a:bodyPr>
          <a:lstStyle/>
          <a:p>
            <a:pPr marL="137160" indent="0">
              <a:buNone/>
            </a:pPr>
            <a:r>
              <a:rPr lang="en-US" sz="1800" dirty="0"/>
              <a:t>3.  Stopped State: [Activity in the background]</a:t>
            </a:r>
          </a:p>
          <a:p>
            <a:pPr marL="800100" lvl="1" indent="-342900">
              <a:buClr>
                <a:srgbClr val="0070C0"/>
              </a:buClr>
              <a:buFont typeface="Arial" panose="020B0604020202020204" pitchFamily="34" charset="0"/>
              <a:buChar char="•"/>
            </a:pPr>
            <a:r>
              <a:rPr lang="en-US" sz="1600" dirty="0"/>
              <a:t>In this state, the Activity is not visible. It is however, present in the memory with all the state information. </a:t>
            </a:r>
          </a:p>
          <a:p>
            <a:pPr marL="800100" lvl="1" indent="-342900">
              <a:buClr>
                <a:srgbClr val="0070C0"/>
              </a:buClr>
              <a:buFont typeface="Arial" panose="020B0604020202020204" pitchFamily="34" charset="0"/>
              <a:buChar char="•"/>
            </a:pPr>
            <a:r>
              <a:rPr lang="en-US" sz="1600" dirty="0"/>
              <a:t>All such activities are now ready for termination when the system requires memory. </a:t>
            </a:r>
          </a:p>
          <a:p>
            <a:pPr marL="800100" lvl="1" indent="-342900">
              <a:buClr>
                <a:srgbClr val="0070C0"/>
              </a:buClr>
              <a:buFont typeface="Arial" panose="020B0604020202020204" pitchFamily="34" charset="0"/>
              <a:buChar char="•"/>
            </a:pPr>
            <a:r>
              <a:rPr lang="en-US" sz="1600" dirty="0"/>
              <a:t>When an Activity is stopped, it’s data and UI information needs to be saved. </a:t>
            </a:r>
          </a:p>
          <a:p>
            <a:pPr marL="800100" lvl="1" indent="-342900">
              <a:buClr>
                <a:srgbClr val="0070C0"/>
              </a:buClr>
              <a:buFont typeface="Arial" panose="020B0604020202020204" pitchFamily="34" charset="0"/>
              <a:buChar char="•"/>
            </a:pPr>
            <a:r>
              <a:rPr lang="en-US" sz="1600" dirty="0"/>
              <a:t>An Activity becomes inactive when it is closed or exited.  </a:t>
            </a:r>
          </a:p>
          <a:p>
            <a:pPr marL="137160" indent="0">
              <a:buNone/>
            </a:pPr>
            <a:r>
              <a:rPr lang="en-US" sz="1800" dirty="0"/>
              <a:t>4. Inactive State: [Activity Doesn’t exist]</a:t>
            </a:r>
          </a:p>
          <a:p>
            <a:pPr marL="800100" lvl="1" indent="-342900">
              <a:buClr>
                <a:srgbClr val="0070C0"/>
              </a:buClr>
              <a:buFont typeface="Arial" panose="020B0604020202020204" pitchFamily="34" charset="0"/>
              <a:buChar char="•"/>
            </a:pPr>
            <a:r>
              <a:rPr lang="en-US" sz="1600" dirty="0"/>
              <a:t>When the Activity is no longer in the memory, it is said to be in the inactive state. </a:t>
            </a:r>
          </a:p>
          <a:p>
            <a:pPr marL="800100" lvl="1" indent="-342900">
              <a:buClr>
                <a:srgbClr val="0070C0"/>
              </a:buClr>
              <a:buFont typeface="Arial" panose="020B0604020202020204" pitchFamily="34" charset="0"/>
              <a:buChar char="•"/>
            </a:pPr>
            <a:r>
              <a:rPr lang="en-US" sz="1600" dirty="0"/>
              <a:t>An Activity goes to the inactive state when it is terminated. </a:t>
            </a:r>
          </a:p>
          <a:p>
            <a:pPr marL="800100" lvl="1" indent="-342900">
              <a:buClr>
                <a:srgbClr val="0070C0"/>
              </a:buClr>
              <a:buFont typeface="Arial" panose="020B0604020202020204" pitchFamily="34" charset="0"/>
              <a:buChar char="•"/>
            </a:pPr>
            <a:r>
              <a:rPr lang="en-US" sz="1600" dirty="0"/>
              <a:t>All such activities need to be restarted before they are used again. </a:t>
            </a:r>
          </a:p>
        </p:txBody>
      </p:sp>
      <p:pic>
        <p:nvPicPr>
          <p:cNvPr id="4" name="Picture 2" descr="https://developer.android.com/images/kotlin/android-and-kotlin.png">
            <a:extLst>
              <a:ext uri="{FF2B5EF4-FFF2-40B4-BE49-F238E27FC236}">
                <a16:creationId xmlns:a16="http://schemas.microsoft.com/office/drawing/2014/main" id="{3396407E-59A4-46AA-9A34-D457D96A1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177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3950"/>
            <a:ext cx="8839200" cy="4019550"/>
          </a:xfrm>
        </p:spPr>
        <p:txBody>
          <a:bodyPr>
            <a:normAutofit fontScale="92500" lnSpcReduction="20000"/>
          </a:bodyPr>
          <a:lstStyle/>
          <a:p>
            <a:pPr marL="137160" indent="0">
              <a:lnSpc>
                <a:spcPct val="120000"/>
              </a:lnSpc>
              <a:buNone/>
            </a:pPr>
            <a:r>
              <a:rPr lang="en-US" sz="2000" dirty="0"/>
              <a:t>Now we are going to Override all these methods to know the activity life cycle and always call up to superclass when implementing these methods. The we are displaying the Log message using </a:t>
            </a:r>
            <a:r>
              <a:rPr lang="en-US" sz="2000" dirty="0" err="1"/>
              <a:t>Log.i</a:t>
            </a:r>
            <a:r>
              <a:rPr lang="en-US" sz="2000" dirty="0"/>
              <a:t>(String </a:t>
            </a:r>
            <a:r>
              <a:rPr lang="en-US" sz="2000" dirty="0" err="1"/>
              <a:t>TAG,String</a:t>
            </a:r>
            <a:r>
              <a:rPr lang="en-US" sz="2000" dirty="0"/>
              <a:t> </a:t>
            </a:r>
            <a:r>
              <a:rPr lang="en-US" sz="2000" dirty="0" err="1"/>
              <a:t>msg</a:t>
            </a:r>
            <a:r>
              <a:rPr lang="en-US" sz="2000" dirty="0"/>
              <a:t>) by import </a:t>
            </a:r>
            <a:r>
              <a:rPr lang="en-US" sz="2000" dirty="0" err="1"/>
              <a:t>android.util.Log</a:t>
            </a:r>
            <a:r>
              <a:rPr lang="en-US" sz="2000" dirty="0"/>
              <a:t>;</a:t>
            </a:r>
          </a:p>
          <a:p>
            <a:pPr marL="137160" indent="0">
              <a:lnSpc>
                <a:spcPct val="120000"/>
              </a:lnSpc>
              <a:buNone/>
            </a:pPr>
            <a:endParaRPr lang="en-US" sz="2000" dirty="0"/>
          </a:p>
          <a:p>
            <a:pPr marL="137160" indent="0">
              <a:lnSpc>
                <a:spcPct val="120000"/>
              </a:lnSpc>
              <a:buNone/>
            </a:pPr>
            <a:r>
              <a:rPr lang="en-US" sz="2000" dirty="0"/>
              <a:t>class </a:t>
            </a:r>
            <a:r>
              <a:rPr lang="en-US" sz="2000" dirty="0" err="1"/>
              <a:t>MainActivity</a:t>
            </a:r>
            <a:r>
              <a:rPr lang="en-US" sz="2000" dirty="0"/>
              <a:t> : </a:t>
            </a:r>
            <a:r>
              <a:rPr lang="en-US" sz="2000" dirty="0" err="1"/>
              <a:t>AppCompatActivity</a:t>
            </a:r>
            <a:r>
              <a:rPr lang="en-US" sz="2000" dirty="0"/>
              <a:t>() {</a:t>
            </a:r>
          </a:p>
          <a:p>
            <a:pPr marL="137160" indent="0">
              <a:lnSpc>
                <a:spcPct val="120000"/>
              </a:lnSpc>
              <a:buNone/>
            </a:pPr>
            <a:r>
              <a:rPr lang="en-US" sz="2000" dirty="0"/>
              <a:t>    </a:t>
            </a:r>
            <a:r>
              <a:rPr lang="en-US" sz="2000" dirty="0" err="1"/>
              <a:t>val</a:t>
            </a:r>
            <a:r>
              <a:rPr lang="en-US" sz="2000" dirty="0"/>
              <a:t> MY_TAG = "lifecycle"</a:t>
            </a:r>
          </a:p>
          <a:p>
            <a:pPr marL="137160" indent="0">
              <a:lnSpc>
                <a:spcPct val="120000"/>
              </a:lnSpc>
              <a:buNone/>
            </a:pPr>
            <a:r>
              <a:rPr lang="en-US" sz="2000" dirty="0"/>
              <a:t>    override fun </a:t>
            </a:r>
            <a:r>
              <a:rPr lang="en-US" sz="2000" dirty="0" err="1"/>
              <a:t>onCreate</a:t>
            </a:r>
            <a:r>
              <a:rPr lang="en-US" sz="2000" dirty="0"/>
              <a:t>(</a:t>
            </a:r>
            <a:r>
              <a:rPr lang="en-US" sz="2000" dirty="0" err="1"/>
              <a:t>savedInstanceState</a:t>
            </a:r>
            <a:r>
              <a:rPr lang="en-US" sz="2000" dirty="0"/>
              <a:t>: Bundle?) {</a:t>
            </a:r>
          </a:p>
          <a:p>
            <a:pPr marL="137160" indent="0">
              <a:lnSpc>
                <a:spcPct val="120000"/>
              </a:lnSpc>
              <a:buNone/>
            </a:pPr>
            <a:r>
              <a:rPr lang="en-US" sz="2000" dirty="0"/>
              <a:t>        </a:t>
            </a:r>
            <a:r>
              <a:rPr lang="en-US" sz="2000" dirty="0" err="1"/>
              <a:t>super.onCreate</a:t>
            </a:r>
            <a:r>
              <a:rPr lang="en-US" sz="2000" dirty="0"/>
              <a:t>(</a:t>
            </a:r>
            <a:r>
              <a:rPr lang="en-US" sz="2000" dirty="0" err="1"/>
              <a:t>savedInstanceState</a:t>
            </a:r>
            <a:r>
              <a:rPr lang="en-US" sz="2000" dirty="0"/>
              <a:t>)</a:t>
            </a:r>
          </a:p>
          <a:p>
            <a:pPr marL="137160" indent="0">
              <a:lnSpc>
                <a:spcPct val="120000"/>
              </a:lnSpc>
              <a:buNone/>
            </a:pPr>
            <a:r>
              <a:rPr lang="en-US" sz="2000" dirty="0"/>
              <a:t>        </a:t>
            </a:r>
            <a:r>
              <a:rPr lang="en-US" sz="2000" dirty="0" err="1"/>
              <a:t>setContentView</a:t>
            </a:r>
            <a:r>
              <a:rPr lang="en-US" sz="2000" dirty="0"/>
              <a:t>(</a:t>
            </a:r>
            <a:r>
              <a:rPr lang="en-US" sz="2000" dirty="0" err="1"/>
              <a:t>R.layout.activity_main</a:t>
            </a:r>
            <a:r>
              <a:rPr lang="en-US" sz="2000" dirty="0"/>
              <a:t>)</a:t>
            </a:r>
          </a:p>
          <a:p>
            <a:pPr marL="137160" indent="0">
              <a:lnSpc>
                <a:spcPct val="120000"/>
              </a:lnSpc>
              <a:buNone/>
            </a:pPr>
            <a:r>
              <a:rPr lang="en-US" sz="2000" dirty="0"/>
              <a:t>        </a:t>
            </a:r>
            <a:r>
              <a:rPr lang="en-US" sz="2000" dirty="0" err="1"/>
              <a:t>Log.i</a:t>
            </a:r>
            <a:r>
              <a:rPr lang="en-US" sz="2000" dirty="0"/>
              <a:t>(</a:t>
            </a:r>
            <a:r>
              <a:rPr lang="en-US" sz="2000" dirty="0" err="1"/>
              <a:t>MY_TAG,"Method</a:t>
            </a:r>
            <a:r>
              <a:rPr lang="en-US" sz="2000" dirty="0"/>
              <a:t> in </a:t>
            </a:r>
            <a:r>
              <a:rPr lang="en-US" sz="2000" dirty="0" err="1"/>
              <a:t>OnCreate</a:t>
            </a:r>
            <a:r>
              <a:rPr lang="en-US" sz="2000" dirty="0"/>
              <a:t>");</a:t>
            </a:r>
          </a:p>
          <a:p>
            <a:pPr marL="137160" indent="0">
              <a:lnSpc>
                <a:spcPct val="120000"/>
              </a:lnSpc>
              <a:buNone/>
            </a:pPr>
            <a:r>
              <a:rPr lang="en-US" sz="2000" dirty="0"/>
              <a:t>}</a:t>
            </a:r>
          </a:p>
          <a:p>
            <a:pPr>
              <a:lnSpc>
                <a:spcPct val="120000"/>
              </a:lnSpc>
            </a:pPr>
            <a:r>
              <a:rPr lang="en-US" sz="2000" dirty="0"/>
              <a:t>Refer: Lesson4_LogCat Filter Steps.pdf file to learn how to create logcat from Sakai Lectures/Lesson4 folder</a:t>
            </a:r>
          </a:p>
          <a:p>
            <a:pPr marL="137160" indent="0">
              <a:buNone/>
            </a:pPr>
            <a:endParaRPr lang="en-US" sz="2000" dirty="0">
              <a:solidFill>
                <a:srgbClr val="FFFF00"/>
              </a:solidFill>
            </a:endParaRPr>
          </a:p>
        </p:txBody>
      </p:sp>
      <p:sp>
        <p:nvSpPr>
          <p:cNvPr id="4" name="TextBox 3"/>
          <p:cNvSpPr txBox="1"/>
          <p:nvPr/>
        </p:nvSpPr>
        <p:spPr>
          <a:xfrm>
            <a:off x="1600200" y="112626"/>
            <a:ext cx="5943600" cy="461665"/>
          </a:xfrm>
          <a:prstGeom prst="rect">
            <a:avLst/>
          </a:prstGeom>
          <a:noFill/>
        </p:spPr>
        <p:txBody>
          <a:bodyPr wrap="square" rtlCol="0">
            <a:spAutoFit/>
          </a:bodyPr>
          <a:lstStyle/>
          <a:p>
            <a:r>
              <a:rPr lang="en-US" sz="2400" b="1" dirty="0">
                <a:solidFill>
                  <a:schemeClr val="bg1"/>
                </a:solidFill>
              </a:rPr>
              <a:t>Hands on Example 4:  Life Cycle Activity </a:t>
            </a:r>
            <a:endParaRPr lang="en-US" b="1" dirty="0">
              <a:solidFill>
                <a:schemeClr val="bg1"/>
              </a:solidFill>
            </a:endParaRPr>
          </a:p>
        </p:txBody>
      </p:sp>
    </p:spTree>
    <p:extLst>
      <p:ext uri="{BB962C8B-B14F-4D97-AF65-F5344CB8AC3E}">
        <p14:creationId xmlns:p14="http://schemas.microsoft.com/office/powerpoint/2010/main" val="638068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2200" y="143798"/>
            <a:ext cx="3429000" cy="707886"/>
          </a:xfrm>
          <a:prstGeom prst="rect">
            <a:avLst/>
          </a:prstGeom>
          <a:noFill/>
        </p:spPr>
        <p:txBody>
          <a:bodyPr wrap="square" rtlCol="0">
            <a:spAutoFit/>
          </a:bodyPr>
          <a:lstStyle/>
          <a:p>
            <a:r>
              <a:rPr lang="en-US" sz="4000" dirty="0" err="1">
                <a:solidFill>
                  <a:schemeClr val="accent1"/>
                </a:solidFill>
              </a:rPr>
              <a:t>MainActivity.kt</a:t>
            </a:r>
            <a:endParaRPr lang="en-US" sz="4000" b="1" u="sng" dirty="0">
              <a:solidFill>
                <a:schemeClr val="accent1"/>
              </a:solidFill>
            </a:endParaRPr>
          </a:p>
        </p:txBody>
      </p:sp>
      <p:sp>
        <p:nvSpPr>
          <p:cNvPr id="6" name="Rectangle 1"/>
          <p:cNvSpPr>
            <a:spLocks noChangeArrowheads="1"/>
          </p:cNvSpPr>
          <p:nvPr/>
        </p:nvSpPr>
        <p:spPr bwMode="auto">
          <a:xfrm>
            <a:off x="76200" y="1106329"/>
            <a:ext cx="480060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en-US" sz="1600" dirty="0">
                <a:latin typeface="Arial" pitchFamily="34" charset="0"/>
                <a:cs typeface="Arial" pitchFamily="34" charset="0"/>
              </a:rPr>
              <a:t>override fun </a:t>
            </a:r>
            <a:r>
              <a:rPr lang="en-US" altLang="en-US" sz="1600" dirty="0" err="1">
                <a:latin typeface="Arial" pitchFamily="34" charset="0"/>
                <a:cs typeface="Arial" pitchFamily="34" charset="0"/>
              </a:rPr>
              <a:t>onStart</a:t>
            </a: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super.onStart</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Log.i</a:t>
            </a:r>
            <a:r>
              <a:rPr lang="en-US" altLang="en-US" sz="1600" dirty="0">
                <a:latin typeface="Arial" pitchFamily="34" charset="0"/>
                <a:cs typeface="Arial" pitchFamily="34" charset="0"/>
              </a:rPr>
              <a:t>(MY_TAG, "Method in </a:t>
            </a:r>
            <a:r>
              <a:rPr lang="en-US" altLang="en-US" sz="1600" dirty="0" err="1">
                <a:latin typeface="Arial" pitchFamily="34" charset="0"/>
                <a:cs typeface="Arial" pitchFamily="34" charset="0"/>
              </a:rPr>
              <a:t>OnStart</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override fun </a:t>
            </a:r>
            <a:r>
              <a:rPr lang="en-US" altLang="en-US" sz="1600" dirty="0" err="1">
                <a:latin typeface="Arial" pitchFamily="34" charset="0"/>
                <a:cs typeface="Arial" pitchFamily="34" charset="0"/>
              </a:rPr>
              <a:t>onResume</a:t>
            </a: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super.onResume</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Log.i</a:t>
            </a:r>
            <a:r>
              <a:rPr lang="en-US" altLang="en-US" sz="1600" dirty="0">
                <a:latin typeface="Arial" pitchFamily="34" charset="0"/>
                <a:cs typeface="Arial" pitchFamily="34" charset="0"/>
              </a:rPr>
              <a:t>(MY_TAG, "Method in </a:t>
            </a:r>
            <a:r>
              <a:rPr lang="en-US" altLang="en-US" sz="1600" dirty="0" err="1">
                <a:latin typeface="Arial" pitchFamily="34" charset="0"/>
                <a:cs typeface="Arial" pitchFamily="34" charset="0"/>
              </a:rPr>
              <a:t>OnResume</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override fun </a:t>
            </a:r>
            <a:r>
              <a:rPr lang="en-US" altLang="en-US" sz="1600" dirty="0" err="1">
                <a:latin typeface="Arial" pitchFamily="34" charset="0"/>
                <a:cs typeface="Arial" pitchFamily="34" charset="0"/>
              </a:rPr>
              <a:t>onPause</a:t>
            </a: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super.onPause</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Log.i</a:t>
            </a:r>
            <a:r>
              <a:rPr lang="en-US" altLang="en-US" sz="1600" dirty="0">
                <a:latin typeface="Arial" pitchFamily="34" charset="0"/>
                <a:cs typeface="Arial" pitchFamily="34" charset="0"/>
              </a:rPr>
              <a:t>(MY_TAG, "Method in </a:t>
            </a:r>
            <a:r>
              <a:rPr lang="en-US" altLang="en-US" sz="1600" dirty="0" err="1">
                <a:latin typeface="Arial" pitchFamily="34" charset="0"/>
                <a:cs typeface="Arial" pitchFamily="34" charset="0"/>
              </a:rPr>
              <a:t>OnPause</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a:t>
            </a: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2"/>
          <p:cNvSpPr>
            <a:spLocks noChangeArrowheads="1"/>
          </p:cNvSpPr>
          <p:nvPr/>
        </p:nvSpPr>
        <p:spPr bwMode="auto">
          <a:xfrm>
            <a:off x="4572000" y="1106329"/>
            <a:ext cx="426720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altLang="en-US" sz="1600" dirty="0">
                <a:latin typeface="Arial" pitchFamily="34" charset="0"/>
                <a:cs typeface="Arial" pitchFamily="34" charset="0"/>
              </a:rPr>
              <a:t>override fun </a:t>
            </a:r>
            <a:r>
              <a:rPr lang="en-US" altLang="en-US" sz="1600" dirty="0" err="1">
                <a:latin typeface="Arial" pitchFamily="34" charset="0"/>
                <a:cs typeface="Arial" pitchFamily="34" charset="0"/>
              </a:rPr>
              <a:t>onStop</a:t>
            </a: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super.onStop</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Log.i</a:t>
            </a:r>
            <a:r>
              <a:rPr lang="en-US" altLang="en-US" sz="1600" dirty="0">
                <a:latin typeface="Arial" pitchFamily="34" charset="0"/>
                <a:cs typeface="Arial" pitchFamily="34" charset="0"/>
              </a:rPr>
              <a:t>(MY_TAG, "Method in </a:t>
            </a:r>
            <a:r>
              <a:rPr lang="en-US" altLang="en-US" sz="1600" dirty="0" err="1">
                <a:latin typeface="Arial" pitchFamily="34" charset="0"/>
                <a:cs typeface="Arial" pitchFamily="34" charset="0"/>
              </a:rPr>
              <a:t>OnStop</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p>
          <a:p>
            <a:pPr lvl="0" fontAlgn="base">
              <a:spcBef>
                <a:spcPct val="0"/>
              </a:spcBef>
              <a:spcAft>
                <a:spcPct val="0"/>
              </a:spcAft>
            </a:pPr>
            <a:endParaRPr lang="en-US" altLang="en-US" sz="1600" dirty="0">
              <a:latin typeface="Arial" pitchFamily="34" charset="0"/>
              <a:cs typeface="Arial" pitchFamily="34" charset="0"/>
            </a:endParaRPr>
          </a:p>
          <a:p>
            <a:pPr lvl="0" fontAlgn="base">
              <a:spcBef>
                <a:spcPct val="0"/>
              </a:spcBef>
              <a:spcAft>
                <a:spcPct val="0"/>
              </a:spcAft>
            </a:pPr>
            <a:r>
              <a:rPr lang="en-US" altLang="en-US" sz="1600" dirty="0">
                <a:latin typeface="Arial" pitchFamily="34" charset="0"/>
                <a:cs typeface="Arial" pitchFamily="34" charset="0"/>
              </a:rPr>
              <a:t>    override fun </a:t>
            </a:r>
            <a:r>
              <a:rPr lang="en-US" altLang="en-US" sz="1600" dirty="0" err="1">
                <a:latin typeface="Arial" pitchFamily="34" charset="0"/>
                <a:cs typeface="Arial" pitchFamily="34" charset="0"/>
              </a:rPr>
              <a:t>onRestart</a:t>
            </a: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super.onRestart</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Log.i</a:t>
            </a:r>
            <a:r>
              <a:rPr lang="en-US" altLang="en-US" sz="1600" dirty="0">
                <a:latin typeface="Arial" pitchFamily="34" charset="0"/>
                <a:cs typeface="Arial" pitchFamily="34" charset="0"/>
              </a:rPr>
              <a:t>(MY_TAG, "Method in </a:t>
            </a:r>
            <a:r>
              <a:rPr lang="en-US" altLang="en-US" sz="1600" dirty="0" err="1">
                <a:latin typeface="Arial" pitchFamily="34" charset="0"/>
                <a:cs typeface="Arial" pitchFamily="34" charset="0"/>
              </a:rPr>
              <a:t>OnRestart</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override fun </a:t>
            </a:r>
            <a:r>
              <a:rPr lang="en-US" altLang="en-US" sz="1600" dirty="0" err="1">
                <a:latin typeface="Arial" pitchFamily="34" charset="0"/>
                <a:cs typeface="Arial" pitchFamily="34" charset="0"/>
              </a:rPr>
              <a:t>onDestroy</a:t>
            </a: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super.onDestroy</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r>
              <a:rPr lang="en-US" altLang="en-US" sz="1600" dirty="0" err="1">
                <a:latin typeface="Arial" pitchFamily="34" charset="0"/>
                <a:cs typeface="Arial" pitchFamily="34" charset="0"/>
              </a:rPr>
              <a:t>Log.i</a:t>
            </a:r>
            <a:r>
              <a:rPr lang="en-US" altLang="en-US" sz="1600" dirty="0">
                <a:latin typeface="Arial" pitchFamily="34" charset="0"/>
                <a:cs typeface="Arial" pitchFamily="34" charset="0"/>
              </a:rPr>
              <a:t>(MY_TAG, "Method in </a:t>
            </a:r>
            <a:r>
              <a:rPr lang="en-US" altLang="en-US" sz="1600" dirty="0" err="1">
                <a:latin typeface="Arial" pitchFamily="34" charset="0"/>
                <a:cs typeface="Arial" pitchFamily="34" charset="0"/>
              </a:rPr>
              <a:t>OnDestroy</a:t>
            </a:r>
            <a:r>
              <a:rPr lang="en-US" altLang="en-US" sz="1600" dirty="0">
                <a:latin typeface="Arial" pitchFamily="34" charset="0"/>
                <a:cs typeface="Arial" pitchFamily="34" charset="0"/>
              </a:rPr>
              <a:t>")</a:t>
            </a:r>
          </a:p>
          <a:p>
            <a:pPr lvl="0" fontAlgn="base">
              <a:spcBef>
                <a:spcPct val="0"/>
              </a:spcBef>
              <a:spcAft>
                <a:spcPct val="0"/>
              </a:spcAft>
            </a:pPr>
            <a:r>
              <a:rPr lang="en-US" altLang="en-US" sz="1600" dirty="0">
                <a:latin typeface="Arial" pitchFamily="34" charset="0"/>
                <a:cs typeface="Arial" pitchFamily="34" charset="0"/>
              </a:rPr>
              <a:t>    }</a:t>
            </a:r>
          </a:p>
          <a:p>
            <a:pPr lvl="0" fontAlgn="base">
              <a:spcBef>
                <a:spcPct val="0"/>
              </a:spcBef>
              <a:spcAft>
                <a:spcPct val="0"/>
              </a:spcAft>
            </a:pPr>
            <a:r>
              <a:rPr lang="en-US" altLang="en-US" sz="1600" dirty="0">
                <a:latin typeface="Arial" pitchFamily="34" charset="0"/>
                <a:cs typeface="Arial" pitchFamily="34" charset="0"/>
              </a:rPr>
              <a:t>}</a:t>
            </a: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0419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dirty="0">
                <a:solidFill>
                  <a:srgbClr val="00B0F0"/>
                </a:solidFill>
              </a:rPr>
              <a:t>Contents</a:t>
            </a:r>
            <a:endParaRPr dirty="0">
              <a:solidFill>
                <a:srgbClr val="00B0F0"/>
              </a:solidFill>
            </a:endParaRPr>
          </a:p>
        </p:txBody>
      </p:sp>
      <p:sp>
        <p:nvSpPr>
          <p:cNvPr id="356" name="Shape 356"/>
          <p:cNvSpPr txBox="1">
            <a:spLocks noGrp="1"/>
          </p:cNvSpPr>
          <p:nvPr>
            <p:ph type="body" idx="1"/>
          </p:nvPr>
        </p:nvSpPr>
        <p:spPr>
          <a:xfrm>
            <a:off x="311700" y="1200149"/>
            <a:ext cx="8398800" cy="3539267"/>
          </a:xfrm>
          <a:prstGeom prst="rect">
            <a:avLst/>
          </a:prstGeom>
        </p:spPr>
        <p:txBody>
          <a:bodyPr spcFirstLastPara="1" wrap="square" lIns="91425" tIns="91425" rIns="91425" bIns="91425" anchor="t" anchorCtr="0">
            <a:noAutofit/>
          </a:bodyPr>
          <a:lstStyle/>
          <a:p>
            <a:pPr marL="457200" lvl="0" indent="-381000" rtl="0">
              <a:spcBef>
                <a:spcPts val="1000"/>
              </a:spcBef>
              <a:spcAft>
                <a:spcPts val="0"/>
              </a:spcAft>
              <a:buSzPts val="2400"/>
              <a:buFont typeface="Arial" panose="020B0604020202020204" pitchFamily="34" charset="0"/>
              <a:buChar char="•"/>
            </a:pPr>
            <a:r>
              <a:rPr lang="en" sz="1800" dirty="0"/>
              <a:t>Views, view groups, and view hierarchy</a:t>
            </a:r>
            <a:endParaRPr sz="1800" dirty="0"/>
          </a:p>
          <a:p>
            <a:pPr marL="457200" lvl="0" indent="-381000" rtl="0">
              <a:spcBef>
                <a:spcPts val="1000"/>
              </a:spcBef>
              <a:spcAft>
                <a:spcPts val="0"/>
              </a:spcAft>
              <a:buSzPts val="2400"/>
              <a:buFont typeface="Arial" panose="020B0604020202020204" pitchFamily="34" charset="0"/>
              <a:buChar char="•"/>
            </a:pPr>
            <a:r>
              <a:rPr lang="en" sz="1800" dirty="0"/>
              <a:t>Layouts in XML and </a:t>
            </a:r>
            <a:r>
              <a:rPr lang="en-US" sz="1800" dirty="0"/>
              <a:t>Kotlin</a:t>
            </a:r>
            <a:r>
              <a:rPr lang="en" sz="1800" dirty="0"/>
              <a:t> code</a:t>
            </a:r>
            <a:endParaRPr sz="1800" dirty="0"/>
          </a:p>
          <a:p>
            <a:pPr marL="457200" lvl="0" indent="-381000" rtl="0">
              <a:spcBef>
                <a:spcPts val="1000"/>
              </a:spcBef>
              <a:spcAft>
                <a:spcPts val="0"/>
              </a:spcAft>
              <a:buSzPts val="2400"/>
              <a:buFont typeface="Arial" panose="020B0604020202020204" pitchFamily="34" charset="0"/>
              <a:buChar char="•"/>
            </a:pPr>
            <a:r>
              <a:rPr lang="en" sz="1800" dirty="0"/>
              <a:t>Resources</a:t>
            </a:r>
            <a:endParaRPr sz="1800" dirty="0"/>
          </a:p>
          <a:p>
            <a:pPr marL="457200" lvl="0" indent="-381000" rtl="0">
              <a:spcBef>
                <a:spcPts val="1000"/>
              </a:spcBef>
              <a:spcAft>
                <a:spcPts val="0"/>
              </a:spcAft>
              <a:buSzPts val="2400"/>
              <a:buFont typeface="Arial" panose="020B0604020202020204" pitchFamily="34" charset="0"/>
              <a:buChar char="•"/>
            </a:pPr>
            <a:r>
              <a:rPr lang="en" sz="1800" dirty="0"/>
              <a:t>Activity Life Cycle</a:t>
            </a:r>
          </a:p>
          <a:p>
            <a:pPr>
              <a:buFont typeface="Arial" panose="020B0604020202020204" pitchFamily="34" charset="0"/>
              <a:buChar char="•"/>
            </a:pPr>
            <a:r>
              <a:rPr lang="en-US" sz="1800" dirty="0"/>
              <a:t>Save State Information call backs</a:t>
            </a:r>
          </a:p>
          <a:p>
            <a:pPr>
              <a:buFont typeface="Arial" panose="020B0604020202020204" pitchFamily="34" charset="0"/>
              <a:buChar char="•"/>
            </a:pPr>
            <a:r>
              <a:rPr lang="en-US" sz="1800" dirty="0"/>
              <a:t>Hands on Examples – Basic UI, Simple Calculator, Working with </a:t>
            </a:r>
            <a:r>
              <a:rPr lang="en-US" sz="1800" dirty="0" err="1"/>
              <a:t>ScrollView</a:t>
            </a:r>
            <a:r>
              <a:rPr lang="en-US" sz="1800" dirty="0"/>
              <a:t>, Lifecycle Activity and Save state  </a:t>
            </a:r>
          </a:p>
          <a:p>
            <a:pPr lvl="0">
              <a:buFont typeface="Arial" panose="020B0604020202020204" pitchFamily="34" charset="0"/>
              <a:buChar char="•"/>
            </a:pPr>
            <a:endParaRPr sz="1800" dirty="0"/>
          </a:p>
          <a:p>
            <a:pPr marL="0" lvl="0" indent="0" rtl="0">
              <a:lnSpc>
                <a:spcPct val="100000"/>
              </a:lnSpc>
              <a:spcBef>
                <a:spcPts val="300"/>
              </a:spcBef>
              <a:spcAft>
                <a:spcPts val="1000"/>
              </a:spcAft>
              <a:buClr>
                <a:schemeClr val="dk1"/>
              </a:buClr>
              <a:buSzPts val="1100"/>
              <a:buFont typeface="Arial"/>
              <a:buNone/>
            </a:pPr>
            <a:endParaRPr dirty="0"/>
          </a:p>
        </p:txBody>
      </p:sp>
      <p:sp>
        <p:nvSpPr>
          <p:cNvPr id="357" name="Shape 3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a:t>
            </a:fld>
            <a:endParaRPr/>
          </a:p>
        </p:txBody>
      </p:sp>
      <p:pic>
        <p:nvPicPr>
          <p:cNvPr id="5" name="Picture 2" descr="https://developer.android.com/images/kotlin/android-and-kotlin.png">
            <a:extLst>
              <a:ext uri="{FF2B5EF4-FFF2-40B4-BE49-F238E27FC236}">
                <a16:creationId xmlns:a16="http://schemas.microsoft.com/office/drawing/2014/main" id="{B3FB9081-8858-49DD-B6C5-4C775F8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25889"/>
            <a:ext cx="1136101" cy="1099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47750"/>
            <a:ext cx="8763000" cy="4123046"/>
          </a:xfrm>
        </p:spPr>
        <p:txBody>
          <a:bodyPr>
            <a:normAutofit/>
          </a:bodyPr>
          <a:lstStyle/>
          <a:p>
            <a:pPr fontAlgn="base"/>
            <a:r>
              <a:rPr lang="en-US" sz="1600" dirty="0"/>
              <a:t>Lifetime of an Activity is from </a:t>
            </a:r>
            <a:r>
              <a:rPr lang="en-US" sz="1600" dirty="0" err="1"/>
              <a:t>onCreate</a:t>
            </a:r>
            <a:r>
              <a:rPr lang="en-US" sz="1600" dirty="0"/>
              <a:t>() to </a:t>
            </a:r>
            <a:r>
              <a:rPr lang="en-US" sz="1600" dirty="0" err="1"/>
              <a:t>onDestroy</a:t>
            </a:r>
            <a:r>
              <a:rPr lang="en-US" sz="1600" dirty="0"/>
              <a:t>()</a:t>
            </a:r>
          </a:p>
          <a:p>
            <a:pPr fontAlgn="base"/>
            <a:r>
              <a:rPr lang="en-US" sz="1600" dirty="0"/>
              <a:t> Activity is Visible when </a:t>
            </a:r>
            <a:r>
              <a:rPr lang="en-US" sz="1600" dirty="0" err="1"/>
              <a:t>onStart</a:t>
            </a:r>
            <a:r>
              <a:rPr lang="en-US" sz="1600" dirty="0"/>
              <a:t>() to </a:t>
            </a:r>
            <a:r>
              <a:rPr lang="en-US" sz="1600" dirty="0" err="1"/>
              <a:t>onStop</a:t>
            </a:r>
            <a:r>
              <a:rPr lang="en-US" sz="1600" dirty="0"/>
              <a:t>()</a:t>
            </a:r>
          </a:p>
          <a:p>
            <a:pPr fontAlgn="base"/>
            <a:r>
              <a:rPr lang="en-US" sz="1600" dirty="0"/>
              <a:t> Activity is in Foreground </a:t>
            </a:r>
            <a:r>
              <a:rPr lang="en-US" sz="1600" dirty="0" err="1"/>
              <a:t>onResume</a:t>
            </a:r>
            <a:r>
              <a:rPr lang="en-US" sz="1600" dirty="0"/>
              <a:t> to </a:t>
            </a:r>
            <a:r>
              <a:rPr lang="en-US" sz="1600" dirty="0" err="1"/>
              <a:t>onPause</a:t>
            </a:r>
            <a:r>
              <a:rPr lang="en-US" sz="1600" dirty="0"/>
              <a:t>()</a:t>
            </a:r>
          </a:p>
          <a:p>
            <a:pPr marL="137160" indent="0" fontAlgn="base">
              <a:buNone/>
            </a:pPr>
            <a:r>
              <a:rPr lang="en-US" sz="1600" dirty="0"/>
              <a:t>Screen 1 : After running the App, you will get the below screen and the Log message.  The Activity is started by invoking 1. </a:t>
            </a:r>
            <a:r>
              <a:rPr lang="en-US" sz="1600" dirty="0" err="1"/>
              <a:t>onCreate</a:t>
            </a:r>
            <a:r>
              <a:rPr lang="en-US" sz="1600" dirty="0"/>
              <a:t>(),    2. </a:t>
            </a:r>
            <a:r>
              <a:rPr lang="en-US" sz="1600" dirty="0" err="1"/>
              <a:t>onStart</a:t>
            </a:r>
            <a:r>
              <a:rPr lang="en-US" sz="1600" dirty="0"/>
              <a:t>() and 3. </a:t>
            </a:r>
            <a:r>
              <a:rPr lang="en-US" sz="1600" dirty="0" err="1"/>
              <a:t>onResume</a:t>
            </a:r>
            <a:r>
              <a:rPr lang="en-US" sz="1600" dirty="0"/>
              <a:t>(). It is visible in the foreground. </a:t>
            </a:r>
          </a:p>
          <a:p>
            <a:endParaRPr lang="en-US" sz="2000" dirty="0"/>
          </a:p>
        </p:txBody>
      </p:sp>
      <p:sp>
        <p:nvSpPr>
          <p:cNvPr id="5" name="TextBox 4"/>
          <p:cNvSpPr txBox="1"/>
          <p:nvPr/>
        </p:nvSpPr>
        <p:spPr>
          <a:xfrm>
            <a:off x="3810000" y="112625"/>
            <a:ext cx="5181600" cy="400110"/>
          </a:xfrm>
          <a:prstGeom prst="rect">
            <a:avLst/>
          </a:prstGeom>
          <a:noFill/>
        </p:spPr>
        <p:txBody>
          <a:bodyPr wrap="square" rtlCol="0">
            <a:spAutoFit/>
          </a:bodyPr>
          <a:lstStyle/>
          <a:p>
            <a:r>
              <a:rPr lang="en-US" sz="2000" dirty="0">
                <a:solidFill>
                  <a:schemeClr val="bg1"/>
                </a:solidFill>
              </a:rPr>
              <a:t>Activity Life Cycle – Screen Shots</a:t>
            </a:r>
            <a:r>
              <a:rPr lang="en-US" sz="1200"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2495550"/>
            <a:ext cx="1904999" cy="2675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800350"/>
            <a:ext cx="4193628"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2680698" y="3439488"/>
            <a:ext cx="1510301" cy="27938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062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3950"/>
            <a:ext cx="8839200" cy="3475784"/>
          </a:xfrm>
        </p:spPr>
        <p:txBody>
          <a:bodyPr>
            <a:normAutofit/>
          </a:bodyPr>
          <a:lstStyle/>
          <a:p>
            <a:pPr marL="137160" indent="0" fontAlgn="base">
              <a:buNone/>
            </a:pPr>
            <a:r>
              <a:rPr lang="en-US" sz="1600" dirty="0"/>
              <a:t>Screen 2 : Now press the highlighted                                     Pass button from your Emulator.  The Activity is paused by invoking  1. </a:t>
            </a:r>
            <a:r>
              <a:rPr lang="en-US" sz="1600" dirty="0" err="1"/>
              <a:t>OnPause</a:t>
            </a:r>
            <a:r>
              <a:rPr lang="en-US" sz="1600" dirty="0"/>
              <a:t>() and   2. </a:t>
            </a:r>
            <a:r>
              <a:rPr lang="en-US" sz="1600" dirty="0" err="1"/>
              <a:t>onStop</a:t>
            </a:r>
            <a:r>
              <a:rPr lang="en-US" sz="1600" dirty="0"/>
              <a:t>().</a:t>
            </a:r>
          </a:p>
          <a:p>
            <a:pPr marL="137160" indent="0" fontAlgn="base">
              <a:buNone/>
            </a:pPr>
            <a:r>
              <a:rPr lang="en-US" sz="1600" dirty="0"/>
              <a:t> </a:t>
            </a:r>
          </a:p>
          <a:p>
            <a:pPr marL="137160" indent="0" fontAlgn="base">
              <a:buNone/>
            </a:pPr>
            <a:r>
              <a:rPr lang="en-US" sz="1600" dirty="0"/>
              <a:t>Now it is not visible and not destroyed.</a:t>
            </a:r>
          </a:p>
          <a:p>
            <a:endParaRPr lang="en-US" sz="1600" dirty="0">
              <a:solidFill>
                <a:schemeClr val="bg1"/>
              </a:solidFill>
            </a:endParaRPr>
          </a:p>
        </p:txBody>
      </p:sp>
      <p:sp>
        <p:nvSpPr>
          <p:cNvPr id="5" name="TextBox 4"/>
          <p:cNvSpPr txBox="1"/>
          <p:nvPr/>
        </p:nvSpPr>
        <p:spPr>
          <a:xfrm>
            <a:off x="2209800" y="112626"/>
            <a:ext cx="5181600" cy="461665"/>
          </a:xfrm>
          <a:prstGeom prst="rect">
            <a:avLst/>
          </a:prstGeom>
          <a:noFill/>
        </p:spPr>
        <p:txBody>
          <a:bodyPr wrap="square" rtlCol="0">
            <a:spAutoFit/>
          </a:bodyPr>
          <a:lstStyle/>
          <a:p>
            <a:r>
              <a:rPr lang="en-US" sz="2400" dirty="0">
                <a:solidFill>
                  <a:schemeClr val="bg1"/>
                </a:solidFill>
              </a:rPr>
              <a:t>Activity Life Cycle – Screen Shots</a:t>
            </a:r>
            <a:r>
              <a:rPr lang="en-US" dirty="0"/>
              <a:t> </a:t>
            </a:r>
          </a:p>
        </p:txBody>
      </p:sp>
      <p:sp>
        <p:nvSpPr>
          <p:cNvPr id="6" name="Right Arrow 5"/>
          <p:cNvSpPr/>
          <p:nvPr/>
        </p:nvSpPr>
        <p:spPr>
          <a:xfrm>
            <a:off x="2743200" y="3236865"/>
            <a:ext cx="1524000"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200150"/>
            <a:ext cx="1447800" cy="27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66950"/>
            <a:ext cx="190500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800350"/>
            <a:ext cx="38862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404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76350"/>
            <a:ext cx="8763000" cy="3434946"/>
          </a:xfrm>
        </p:spPr>
        <p:txBody>
          <a:bodyPr>
            <a:normAutofit/>
          </a:bodyPr>
          <a:lstStyle/>
          <a:p>
            <a:pPr marL="137160" indent="0" fontAlgn="base">
              <a:buNone/>
            </a:pPr>
            <a:r>
              <a:rPr lang="en-US" sz="1600" dirty="0"/>
              <a:t>Screen 3 : Again  start your application  by clicking highlighted start     </a:t>
            </a:r>
          </a:p>
          <a:p>
            <a:pPr marL="137160" indent="0" fontAlgn="base">
              <a:buNone/>
            </a:pPr>
            <a:r>
              <a:rPr lang="en-US" sz="1600" dirty="0"/>
              <a:t>button the from your Emulator and reload the  same app.  Now the Activity is restarted  by invoking            1. </a:t>
            </a:r>
            <a:r>
              <a:rPr lang="en-US" sz="1600" dirty="0" err="1"/>
              <a:t>OnRestart</a:t>
            </a:r>
            <a:r>
              <a:rPr lang="en-US" sz="1600" dirty="0"/>
              <a:t>()   2. </a:t>
            </a:r>
            <a:r>
              <a:rPr lang="en-US" sz="1600" dirty="0" err="1"/>
              <a:t>onStart</a:t>
            </a:r>
            <a:r>
              <a:rPr lang="en-US" sz="1600" dirty="0"/>
              <a:t>() and 3. </a:t>
            </a:r>
            <a:r>
              <a:rPr lang="en-US" sz="1600" dirty="0" err="1"/>
              <a:t>OnResume</a:t>
            </a:r>
            <a:r>
              <a:rPr lang="en-US" sz="1600" dirty="0"/>
              <a:t>() itself. Now it is visible and not destroyed.</a:t>
            </a:r>
          </a:p>
          <a:p>
            <a:endParaRPr lang="en-US" sz="2000" dirty="0">
              <a:solidFill>
                <a:schemeClr val="bg1"/>
              </a:solidFill>
            </a:endParaRPr>
          </a:p>
        </p:txBody>
      </p:sp>
      <p:sp>
        <p:nvSpPr>
          <p:cNvPr id="5" name="TextBox 4"/>
          <p:cNvSpPr txBox="1"/>
          <p:nvPr/>
        </p:nvSpPr>
        <p:spPr>
          <a:xfrm>
            <a:off x="2209800" y="112626"/>
            <a:ext cx="5181600" cy="461665"/>
          </a:xfrm>
          <a:prstGeom prst="rect">
            <a:avLst/>
          </a:prstGeom>
          <a:noFill/>
        </p:spPr>
        <p:txBody>
          <a:bodyPr wrap="square" rtlCol="0">
            <a:spAutoFit/>
          </a:bodyPr>
          <a:lstStyle/>
          <a:p>
            <a:r>
              <a:rPr lang="en-US" sz="2400" dirty="0">
                <a:solidFill>
                  <a:schemeClr val="bg1"/>
                </a:solidFill>
              </a:rPr>
              <a:t>Activity Life Cycle – Screen Shots</a:t>
            </a:r>
            <a:r>
              <a:rPr lang="en-US" dirty="0">
                <a:solidFill>
                  <a:schemeClr val="bg1"/>
                </a:solidFill>
              </a:rPr>
              <a:t> </a:t>
            </a:r>
          </a:p>
        </p:txBody>
      </p:sp>
      <p:sp>
        <p:nvSpPr>
          <p:cNvPr id="6" name="Right Arrow 5"/>
          <p:cNvSpPr/>
          <p:nvPr/>
        </p:nvSpPr>
        <p:spPr>
          <a:xfrm>
            <a:off x="2577402" y="3547467"/>
            <a:ext cx="1143000"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31" y="2419350"/>
            <a:ext cx="1981200"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369" y="2952750"/>
            <a:ext cx="3996000" cy="1189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03807"/>
            <a:ext cx="1762125" cy="21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332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00150"/>
            <a:ext cx="8610600" cy="3471929"/>
          </a:xfrm>
        </p:spPr>
        <p:txBody>
          <a:bodyPr>
            <a:normAutofit/>
          </a:bodyPr>
          <a:lstStyle/>
          <a:p>
            <a:pPr marL="137160" indent="0" fontAlgn="base">
              <a:buNone/>
            </a:pPr>
            <a:r>
              <a:rPr lang="en-US" sz="1600" dirty="0"/>
              <a:t>Screen 4 : If you press the highlighted                                          back button  from your Emulator your activity is destroyed by invoking 1. </a:t>
            </a:r>
            <a:r>
              <a:rPr lang="en-US" sz="1600" dirty="0" err="1"/>
              <a:t>onPause</a:t>
            </a:r>
            <a:r>
              <a:rPr lang="en-US" sz="1600" dirty="0"/>
              <a:t>() 2. </a:t>
            </a:r>
            <a:r>
              <a:rPr lang="en-US" sz="1600" dirty="0" err="1"/>
              <a:t>OnStop</a:t>
            </a:r>
            <a:r>
              <a:rPr lang="en-US" sz="1600" dirty="0"/>
              <a:t>() and  3. </a:t>
            </a:r>
            <a:r>
              <a:rPr lang="en-US" sz="1600" dirty="0" err="1"/>
              <a:t>onDestroy</a:t>
            </a:r>
            <a:r>
              <a:rPr lang="en-US" sz="1600" dirty="0"/>
              <a:t>().                              The lifetime of the activity becomes over.</a:t>
            </a:r>
          </a:p>
          <a:p>
            <a:pPr marL="137160" indent="0" fontAlgn="base">
              <a:buNone/>
            </a:pPr>
            <a:endParaRPr lang="en-US" sz="2400" dirty="0">
              <a:solidFill>
                <a:srgbClr val="FFFF00"/>
              </a:solidFill>
            </a:endParaRPr>
          </a:p>
          <a:p>
            <a:endParaRPr lang="en-US" sz="2400" dirty="0"/>
          </a:p>
        </p:txBody>
      </p:sp>
      <p:sp>
        <p:nvSpPr>
          <p:cNvPr id="5" name="TextBox 4"/>
          <p:cNvSpPr txBox="1"/>
          <p:nvPr/>
        </p:nvSpPr>
        <p:spPr>
          <a:xfrm>
            <a:off x="2209800" y="112626"/>
            <a:ext cx="5181600" cy="461665"/>
          </a:xfrm>
          <a:prstGeom prst="rect">
            <a:avLst/>
          </a:prstGeom>
          <a:noFill/>
        </p:spPr>
        <p:txBody>
          <a:bodyPr wrap="square" rtlCol="0">
            <a:spAutoFit/>
          </a:bodyPr>
          <a:lstStyle/>
          <a:p>
            <a:r>
              <a:rPr lang="en-US" sz="2400" dirty="0">
                <a:solidFill>
                  <a:schemeClr val="bg1"/>
                </a:solidFill>
              </a:rPr>
              <a:t>Activity Life Cycle – Screen Shots</a:t>
            </a:r>
            <a:r>
              <a:rPr lang="en-US" dirty="0">
                <a:solidFill>
                  <a:schemeClr val="bg1"/>
                </a:solidFill>
              </a:rPr>
              <a:t>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514" y="1352550"/>
            <a:ext cx="1733550"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88" y="2306724"/>
            <a:ext cx="1752599"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041" y="2979125"/>
            <a:ext cx="388620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ight Arrow 10"/>
          <p:cNvSpPr/>
          <p:nvPr/>
        </p:nvSpPr>
        <p:spPr>
          <a:xfrm>
            <a:off x="2678514" y="3479188"/>
            <a:ext cx="1143000"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161052-AC8C-478F-86AF-17F2029E6CA5}"/>
              </a:ext>
            </a:extLst>
          </p:cNvPr>
          <p:cNvSpPr txBox="1"/>
          <p:nvPr/>
        </p:nvSpPr>
        <p:spPr>
          <a:xfrm>
            <a:off x="2370575" y="4324350"/>
            <a:ext cx="6701413" cy="923330"/>
          </a:xfrm>
          <a:prstGeom prst="rect">
            <a:avLst/>
          </a:prstGeom>
          <a:noFill/>
        </p:spPr>
        <p:txBody>
          <a:bodyPr wrap="square" rtlCol="0">
            <a:spAutoFit/>
          </a:bodyPr>
          <a:lstStyle/>
          <a:p>
            <a:r>
              <a:rPr lang="en-US" dirty="0"/>
              <a:t>Refer : Lesson4/</a:t>
            </a:r>
            <a:r>
              <a:rPr lang="en-US" dirty="0" err="1"/>
              <a:t>LifeCycleActivityDemo</a:t>
            </a:r>
            <a:r>
              <a:rPr lang="en-US" dirty="0"/>
              <a:t> (Demo with single activity)</a:t>
            </a:r>
          </a:p>
          <a:p>
            <a:r>
              <a:rPr lang="en-US" dirty="0"/>
              <a:t>Refer : Lesson4/</a:t>
            </a:r>
            <a:r>
              <a:rPr lang="en-US" dirty="0" err="1"/>
              <a:t>ActivityLifeCycleAPP</a:t>
            </a:r>
            <a:r>
              <a:rPr lang="en-US" dirty="0"/>
              <a:t> (Demo with two </a:t>
            </a:r>
            <a:r>
              <a:rPr lang="en-US"/>
              <a:t>activitities)</a:t>
            </a:r>
            <a:endParaRPr lang="en-US" dirty="0"/>
          </a:p>
          <a:p>
            <a:endParaRPr lang="en-US" dirty="0"/>
          </a:p>
        </p:txBody>
      </p:sp>
    </p:spTree>
    <p:extLst>
      <p:ext uri="{BB962C8B-B14F-4D97-AF65-F5344CB8AC3E}">
        <p14:creationId xmlns:p14="http://schemas.microsoft.com/office/powerpoint/2010/main" val="2422733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FFFFFF"/>
                </a:solidFill>
                <a:latin typeface="Arial"/>
                <a:ea typeface="Arial"/>
                <a:cs typeface="Arial"/>
                <a:sym typeface="Arial"/>
              </a:rPr>
              <a:t>Saving instance state</a:t>
            </a:r>
            <a:endParaRPr>
              <a:solidFill>
                <a:srgbClr val="FFFFFF"/>
              </a:solidFill>
            </a:endParaRPr>
          </a:p>
        </p:txBody>
      </p:sp>
      <p:sp>
        <p:nvSpPr>
          <p:cNvPr id="483" name="Shape 48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54</a:t>
            </a:fld>
            <a:endParaRPr/>
          </a:p>
        </p:txBody>
      </p:sp>
      <p:sp>
        <p:nvSpPr>
          <p:cNvPr id="484" name="Shape 484"/>
          <p:cNvSpPr txBox="1"/>
          <p:nvPr/>
        </p:nvSpPr>
        <p:spPr>
          <a:xfrm>
            <a:off x="122842" y="1161426"/>
            <a:ext cx="6354158" cy="392492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dirty="0"/>
              <a:t>The better way of dealing with configuration changes (Rotate Device, changing the language settings) which you’ll use most often is to save the current state of the activity, and then reinstate it in the </a:t>
            </a:r>
            <a:r>
              <a:rPr lang="en-US" sz="1600" dirty="0" err="1"/>
              <a:t>onCreate</a:t>
            </a:r>
            <a:r>
              <a:rPr lang="en-US" sz="1600" dirty="0"/>
              <a:t>() method of the activity.</a:t>
            </a:r>
          </a:p>
          <a:p>
            <a:pPr marL="285750" indent="-285750">
              <a:buFont typeface="Arial" panose="020B0604020202020204" pitchFamily="34" charset="0"/>
              <a:buChar char="•"/>
            </a:pPr>
            <a:r>
              <a:rPr lang="en-US" sz="1600" dirty="0"/>
              <a:t>To save the current state of the activity, you need to implement the </a:t>
            </a:r>
            <a:r>
              <a:rPr lang="en-US" sz="1600" dirty="0" err="1"/>
              <a:t>onSaveInstanceState</a:t>
            </a:r>
            <a:r>
              <a:rPr lang="en-US" sz="1600" dirty="0"/>
              <a:t>() method. </a:t>
            </a:r>
          </a:p>
          <a:p>
            <a:pPr marL="285750" indent="-285750">
              <a:buFont typeface="Arial" panose="020B0604020202020204" pitchFamily="34" charset="0"/>
              <a:buChar char="•"/>
            </a:pPr>
            <a:r>
              <a:rPr lang="en-US" sz="1600" dirty="0"/>
              <a:t>The </a:t>
            </a:r>
            <a:r>
              <a:rPr lang="en-US" sz="1600" dirty="0" err="1"/>
              <a:t>onSaveInstanceState</a:t>
            </a:r>
            <a:r>
              <a:rPr lang="en-US" sz="1600" dirty="0"/>
              <a:t>() method gets called before the activity gets destroyed, which means you get an opportunity to save any values you want to retain before they get lost.</a:t>
            </a:r>
          </a:p>
          <a:p>
            <a:pPr marL="285750" indent="-285750">
              <a:buFont typeface="Arial" panose="020B0604020202020204" pitchFamily="34" charset="0"/>
              <a:buChar char="•"/>
            </a:pPr>
            <a:r>
              <a:rPr lang="en-US" sz="1600" dirty="0"/>
              <a:t>The </a:t>
            </a:r>
            <a:r>
              <a:rPr lang="en-US" sz="1600" dirty="0" err="1"/>
              <a:t>onSaveInstanceState</a:t>
            </a:r>
            <a:r>
              <a:rPr lang="en-US" sz="1600" dirty="0"/>
              <a:t>() method takes one parameter, a Bundle. A Bundle allows you to gather different types of data into a single object</a:t>
            </a:r>
          </a:p>
          <a:p>
            <a:pPr marL="285750" indent="-285750">
              <a:buFont typeface="Arial" panose="020B0604020202020204" pitchFamily="34" charset="0"/>
              <a:buChar char="•"/>
            </a:pPr>
            <a:r>
              <a:rPr lang="en-US" sz="1600" dirty="0"/>
              <a:t>The Bundle class provides a container for storing data using a key-value pair mechanism. The keys take the form of string values, while the values associated with those keys can be in the form of a primitive value or any object </a:t>
            </a:r>
          </a:p>
          <a:p>
            <a:endParaRPr sz="1600" dirty="0">
              <a:sym typeface="Roboto"/>
            </a:endParaRPr>
          </a:p>
          <a:p>
            <a:pPr marL="0" marR="0" lvl="0" indent="0" algn="l" rtl="0">
              <a:lnSpc>
                <a:spcPct val="115000"/>
              </a:lnSpc>
              <a:spcBef>
                <a:spcPts val="0"/>
              </a:spcBef>
              <a:spcAft>
                <a:spcPts val="0"/>
              </a:spcAft>
              <a:buNone/>
            </a:pPr>
            <a:endParaRPr dirty="0">
              <a:sym typeface="Roboto"/>
            </a:endParaRPr>
          </a:p>
          <a:p>
            <a:pPr marL="0" lvl="0" indent="0" rtl="0">
              <a:lnSpc>
                <a:spcPct val="115000"/>
              </a:lnSpc>
              <a:spcBef>
                <a:spcPts val="500"/>
              </a:spcBef>
              <a:spcAft>
                <a:spcPts val="0"/>
              </a:spcAft>
              <a:buNone/>
            </a:pPr>
            <a:endParaRPr sz="2400" dirty="0">
              <a:latin typeface="Roboto"/>
              <a:ea typeface="Roboto"/>
              <a:cs typeface="Roboto"/>
              <a:sym typeface="Roboto"/>
            </a:endParaRPr>
          </a:p>
          <a:p>
            <a:pPr marL="0" lvl="0" indent="0" rtl="0">
              <a:lnSpc>
                <a:spcPct val="115000"/>
              </a:lnSpc>
              <a:spcBef>
                <a:spcPts val="1000"/>
              </a:spcBef>
              <a:spcAft>
                <a:spcPts val="0"/>
              </a:spcAft>
              <a:buNone/>
            </a:pPr>
            <a:endParaRPr sz="1600" dirty="0">
              <a:solidFill>
                <a:srgbClr val="4CAF50"/>
              </a:solidFill>
              <a:latin typeface="Roboto"/>
              <a:ea typeface="Roboto"/>
              <a:cs typeface="Roboto"/>
              <a:sym typeface="Roboto"/>
            </a:endParaRPr>
          </a:p>
        </p:txBody>
      </p:sp>
      <p:pic>
        <p:nvPicPr>
          <p:cNvPr id="3" name="Picture 2">
            <a:extLst>
              <a:ext uri="{FF2B5EF4-FFF2-40B4-BE49-F238E27FC236}">
                <a16:creationId xmlns:a16="http://schemas.microsoft.com/office/drawing/2014/main" id="{F383D820-4EC8-4805-A83C-44F56FA177AD}"/>
              </a:ext>
            </a:extLst>
          </p:cNvPr>
          <p:cNvPicPr>
            <a:picLocks noChangeAspect="1"/>
          </p:cNvPicPr>
          <p:nvPr/>
        </p:nvPicPr>
        <p:blipFill>
          <a:blip r:embed="rId3"/>
          <a:stretch>
            <a:fillRect/>
          </a:stretch>
        </p:blipFill>
        <p:spPr>
          <a:xfrm>
            <a:off x="6705600" y="10483"/>
            <a:ext cx="2461009" cy="4728934"/>
          </a:xfrm>
          <a:prstGeom prst="rect">
            <a:avLst/>
          </a:prstGeom>
        </p:spPr>
      </p:pic>
    </p:spTree>
    <p:extLst>
      <p:ext uri="{BB962C8B-B14F-4D97-AF65-F5344CB8AC3E}">
        <p14:creationId xmlns:p14="http://schemas.microsoft.com/office/powerpoint/2010/main" val="3426909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2" name="Shape 5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600" dirty="0">
                <a:solidFill>
                  <a:srgbClr val="FFFFFF"/>
                </a:solidFill>
                <a:latin typeface="Arial"/>
                <a:ea typeface="Arial"/>
                <a:cs typeface="Arial"/>
                <a:sym typeface="Arial"/>
              </a:rPr>
              <a:t>on</a:t>
            </a:r>
            <a:r>
              <a:rPr lang="en-US" sz="3600" dirty="0">
                <a:solidFill>
                  <a:srgbClr val="FFFFFF"/>
                </a:solidFill>
                <a:latin typeface="Arial"/>
                <a:ea typeface="Arial"/>
                <a:cs typeface="Arial"/>
                <a:sym typeface="Arial"/>
              </a:rPr>
              <a:t>Save</a:t>
            </a:r>
            <a:r>
              <a:rPr lang="en" sz="3600" dirty="0">
                <a:solidFill>
                  <a:srgbClr val="FFFFFF"/>
                </a:solidFill>
                <a:latin typeface="Arial"/>
                <a:ea typeface="Arial"/>
                <a:cs typeface="Arial"/>
                <a:sym typeface="Arial"/>
              </a:rPr>
              <a:t>InstanceState(Bundle state)</a:t>
            </a:r>
            <a:endParaRPr sz="3600" dirty="0">
              <a:solidFill>
                <a:srgbClr val="FFFFFF"/>
              </a:solidFill>
            </a:endParaRPr>
          </a:p>
        </p:txBody>
      </p:sp>
      <p:sp>
        <p:nvSpPr>
          <p:cNvPr id="510" name="Shape 51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55</a:t>
            </a:fld>
            <a:endParaRPr/>
          </a:p>
        </p:txBody>
      </p:sp>
      <p:sp>
        <p:nvSpPr>
          <p:cNvPr id="511" name="Shape 511"/>
          <p:cNvSpPr txBox="1"/>
          <p:nvPr/>
        </p:nvSpPr>
        <p:spPr>
          <a:xfrm>
            <a:off x="122842" y="1276350"/>
            <a:ext cx="8792558" cy="3645000"/>
          </a:xfrm>
          <a:prstGeom prst="rect">
            <a:avLst/>
          </a:prstGeom>
          <a:noFill/>
          <a:ln>
            <a:noFill/>
          </a:ln>
        </p:spPr>
        <p:txBody>
          <a:bodyPr spcFirstLastPara="1" wrap="square" lIns="91425" tIns="91425" rIns="91425" bIns="91425" anchor="t" anchorCtr="0">
            <a:noAutofit/>
          </a:bodyPr>
          <a:lstStyle/>
          <a:p>
            <a:r>
              <a:rPr lang="en-US" sz="1800" dirty="0">
                <a:latin typeface="Consolas"/>
                <a:ea typeface="Consolas"/>
                <a:cs typeface="Consolas"/>
                <a:sym typeface="Consolas"/>
              </a:rPr>
              <a:t>// </a:t>
            </a:r>
            <a:r>
              <a:rPr lang="en-US" dirty="0"/>
              <a:t>To save the current state of the activity, you need to implement the </a:t>
            </a:r>
            <a:r>
              <a:rPr lang="en-US" dirty="0" err="1"/>
              <a:t>onSaveInstanceState</a:t>
            </a:r>
            <a:r>
              <a:rPr lang="en-US" dirty="0"/>
              <a:t>() //method. </a:t>
            </a:r>
          </a:p>
          <a:p>
            <a:pPr lvl="0">
              <a:buClr>
                <a:schemeClr val="dk1"/>
              </a:buClr>
              <a:buSzPts val="1100"/>
            </a:pPr>
            <a:r>
              <a:rPr lang="en-US" sz="2400" dirty="0">
                <a:latin typeface="Consolas"/>
                <a:ea typeface="Consolas"/>
                <a:cs typeface="Consolas"/>
                <a:sym typeface="Consolas"/>
              </a:rPr>
              <a:t>override fun </a:t>
            </a:r>
            <a:r>
              <a:rPr lang="en-US" sz="2400" dirty="0" err="1">
                <a:latin typeface="Consolas"/>
                <a:ea typeface="Consolas"/>
                <a:cs typeface="Consolas"/>
                <a:sym typeface="Consolas"/>
              </a:rPr>
              <a:t>onSaveInstanceState</a:t>
            </a:r>
            <a:r>
              <a:rPr lang="en-US" sz="2400" dirty="0">
                <a:latin typeface="Consolas"/>
                <a:ea typeface="Consolas"/>
                <a:cs typeface="Consolas"/>
                <a:sym typeface="Consolas"/>
              </a:rPr>
              <a:t>(</a:t>
            </a:r>
            <a:r>
              <a:rPr lang="en-US" sz="2400" dirty="0" err="1">
                <a:latin typeface="Consolas"/>
                <a:ea typeface="Consolas"/>
                <a:cs typeface="Consolas"/>
                <a:sym typeface="Consolas"/>
              </a:rPr>
              <a:t>outState</a:t>
            </a:r>
            <a:r>
              <a:rPr lang="en-US" sz="2400" dirty="0">
                <a:latin typeface="Consolas"/>
                <a:ea typeface="Consolas"/>
                <a:cs typeface="Consolas"/>
                <a:sym typeface="Consolas"/>
              </a:rPr>
              <a:t>: Bundle){</a:t>
            </a:r>
          </a:p>
          <a:p>
            <a:pPr lvl="0">
              <a:buClr>
                <a:schemeClr val="dk1"/>
              </a:buClr>
              <a:buSzPts val="1100"/>
            </a:pPr>
            <a:r>
              <a:rPr lang="en-US" sz="2400" dirty="0">
                <a:latin typeface="Consolas"/>
                <a:ea typeface="Consolas"/>
                <a:cs typeface="Consolas"/>
                <a:sym typeface="Consolas"/>
              </a:rPr>
              <a:t>        </a:t>
            </a:r>
            <a:r>
              <a:rPr lang="en-US" sz="2400" dirty="0" err="1">
                <a:latin typeface="Consolas"/>
                <a:ea typeface="Consolas"/>
                <a:cs typeface="Consolas"/>
                <a:sym typeface="Consolas"/>
              </a:rPr>
              <a:t>super.onSaveInstanceState</a:t>
            </a:r>
            <a:r>
              <a:rPr lang="en-US" sz="2400" dirty="0">
                <a:latin typeface="Consolas"/>
                <a:ea typeface="Consolas"/>
                <a:cs typeface="Consolas"/>
                <a:sym typeface="Consolas"/>
              </a:rPr>
              <a:t>(</a:t>
            </a:r>
            <a:r>
              <a:rPr lang="en-US" sz="2400" dirty="0" err="1">
                <a:latin typeface="Consolas"/>
                <a:ea typeface="Consolas"/>
                <a:cs typeface="Consolas"/>
                <a:sym typeface="Consolas"/>
              </a:rPr>
              <a:t>outState</a:t>
            </a:r>
            <a:r>
              <a:rPr lang="en-US" sz="2400" dirty="0">
                <a:latin typeface="Consolas"/>
                <a:ea typeface="Consolas"/>
                <a:cs typeface="Consolas"/>
                <a:sym typeface="Consolas"/>
              </a:rPr>
              <a:t>)</a:t>
            </a:r>
          </a:p>
          <a:p>
            <a:pPr lvl="0">
              <a:buClr>
                <a:schemeClr val="dk1"/>
              </a:buClr>
              <a:buSzPts val="1100"/>
            </a:pPr>
            <a:r>
              <a:rPr lang="en-US" sz="2400" dirty="0">
                <a:latin typeface="Consolas"/>
                <a:ea typeface="Consolas"/>
                <a:cs typeface="Consolas"/>
                <a:sym typeface="Consolas"/>
              </a:rPr>
              <a:t>        </a:t>
            </a:r>
            <a:r>
              <a:rPr lang="en-US" sz="2400" dirty="0" err="1">
                <a:latin typeface="Consolas"/>
                <a:ea typeface="Consolas"/>
                <a:cs typeface="Consolas"/>
                <a:sym typeface="Consolas"/>
              </a:rPr>
              <a:t>outState.putInt</a:t>
            </a:r>
            <a:r>
              <a:rPr lang="en-US" sz="2400" dirty="0">
                <a:latin typeface="Consolas"/>
                <a:ea typeface="Consolas"/>
                <a:cs typeface="Consolas"/>
                <a:sym typeface="Consolas"/>
              </a:rPr>
              <a:t>("count", </a:t>
            </a:r>
            <a:r>
              <a:rPr lang="en-US" sz="2400" dirty="0" err="1">
                <a:latin typeface="Consolas"/>
                <a:ea typeface="Consolas"/>
                <a:cs typeface="Consolas"/>
                <a:sym typeface="Consolas"/>
              </a:rPr>
              <a:t>mCount</a:t>
            </a:r>
            <a:r>
              <a:rPr lang="en-US" sz="2400" dirty="0">
                <a:latin typeface="Consolas"/>
                <a:ea typeface="Consolas"/>
                <a:cs typeface="Consolas"/>
                <a:sym typeface="Consolas"/>
              </a:rPr>
              <a:t>)</a:t>
            </a:r>
          </a:p>
          <a:p>
            <a:pPr lvl="0">
              <a:buClr>
                <a:schemeClr val="dk1"/>
              </a:buClr>
              <a:buSzPts val="1100"/>
            </a:pPr>
            <a:r>
              <a:rPr lang="en-US" sz="2400" dirty="0">
                <a:latin typeface="Consolas"/>
                <a:ea typeface="Consolas"/>
                <a:cs typeface="Consolas"/>
                <a:sym typeface="Consolas"/>
              </a:rPr>
              <a:t>}</a:t>
            </a:r>
          </a:p>
          <a:p>
            <a:pPr lvl="0">
              <a:buClr>
                <a:schemeClr val="dk1"/>
              </a:buClr>
              <a:buSzPts val="1100"/>
            </a:pPr>
            <a:endParaRPr lang="en" sz="2400" dirty="0">
              <a:latin typeface="Consolas"/>
              <a:ea typeface="Consolas"/>
              <a:cs typeface="Consolas"/>
              <a:sym typeface="Consolas"/>
            </a:endParaRPr>
          </a:p>
          <a:p>
            <a:pPr marL="0" lvl="0" indent="0" rtl="0">
              <a:spcBef>
                <a:spcPts val="0"/>
              </a:spcBef>
              <a:spcAft>
                <a:spcPts val="0"/>
              </a:spcAft>
              <a:buClr>
                <a:schemeClr val="dk1"/>
              </a:buClr>
              <a:buSzPts val="1100"/>
              <a:buFont typeface="Arial"/>
              <a:buNone/>
            </a:pPr>
            <a:r>
              <a:rPr lang="en" dirty="0">
                <a:latin typeface="Consolas"/>
                <a:ea typeface="Consolas"/>
                <a:cs typeface="Consolas"/>
                <a:sym typeface="Consolas"/>
              </a:rPr>
              <a:t>Refer : Lesson4\SaveStateDemo</a:t>
            </a:r>
          </a:p>
          <a:p>
            <a:pPr marL="0" lvl="0" indent="0" rtl="0">
              <a:spcBef>
                <a:spcPts val="0"/>
              </a:spcBef>
              <a:spcAft>
                <a:spcPts val="0"/>
              </a:spcAft>
              <a:buClr>
                <a:schemeClr val="dk1"/>
              </a:buClr>
              <a:buSzPts val="1100"/>
              <a:buFont typeface="Arial"/>
              <a:buNone/>
            </a:pPr>
            <a:endParaRPr lang="en" dirty="0">
              <a:latin typeface="Consolas"/>
              <a:ea typeface="Consolas"/>
              <a:cs typeface="Consolas"/>
              <a:sym typeface="Consolas"/>
            </a:endParaRPr>
          </a:p>
          <a:p>
            <a:pPr lvl="0">
              <a:buClr>
                <a:schemeClr val="dk1"/>
              </a:buClr>
              <a:buSzPts val="1100"/>
            </a:pPr>
            <a:r>
              <a:rPr lang="en" sz="1800" dirty="0">
                <a:latin typeface="Consolas"/>
                <a:ea typeface="Consolas"/>
                <a:cs typeface="Consolas"/>
                <a:sym typeface="Consolas"/>
              </a:rPr>
              <a:t>To know more about Save</a:t>
            </a:r>
            <a:r>
              <a:rPr lang="en" dirty="0">
                <a:latin typeface="Consolas"/>
                <a:ea typeface="Consolas"/>
                <a:cs typeface="Consolas"/>
                <a:sym typeface="Consolas"/>
              </a:rPr>
              <a:t> State Information refer : </a:t>
            </a:r>
            <a:r>
              <a:rPr lang="en-US" dirty="0">
                <a:solidFill>
                  <a:srgbClr val="0070C0"/>
                </a:solidFill>
                <a:hlinkClick r:id="rId3">
                  <a:extLst>
                    <a:ext uri="{A12FA001-AC4F-418D-AE19-62706E023703}">
                      <ahyp:hlinkClr xmlns:ahyp="http://schemas.microsoft.com/office/drawing/2018/hyperlinkcolor" val="tx"/>
                    </a:ext>
                  </a:extLst>
                </a:hlinkClick>
              </a:rPr>
              <a:t>https://developer.android.com/topic/libraries/architecture/saving-states</a:t>
            </a:r>
            <a:endParaRPr sz="1800" dirty="0">
              <a:solidFill>
                <a:srgbClr val="0070C0"/>
              </a:solidFill>
              <a:latin typeface="Consolas"/>
              <a:ea typeface="Consolas"/>
              <a:cs typeface="Consolas"/>
              <a:sym typeface="Consolas"/>
            </a:endParaRPr>
          </a:p>
          <a:p>
            <a:pPr marL="0" lvl="0" indent="0" rtl="0">
              <a:spcBef>
                <a:spcPts val="0"/>
              </a:spcBef>
              <a:spcAft>
                <a:spcPts val="0"/>
              </a:spcAft>
              <a:buNone/>
            </a:pPr>
            <a:endParaRPr sz="1800" dirty="0">
              <a:latin typeface="Consolas"/>
              <a:ea typeface="Consolas"/>
              <a:cs typeface="Consolas"/>
              <a:sym typeface="Consolas"/>
            </a:endParaRPr>
          </a:p>
          <a:p>
            <a:pPr marL="0" lvl="0" indent="0" rtl="0">
              <a:spcBef>
                <a:spcPts val="0"/>
              </a:spcBef>
              <a:spcAft>
                <a:spcPts val="0"/>
              </a:spcAft>
              <a:buNone/>
            </a:pPr>
            <a:endParaRPr sz="1800" dirty="0">
              <a:latin typeface="Consolas"/>
              <a:ea typeface="Consolas"/>
              <a:cs typeface="Consolas"/>
              <a:sym typeface="Consolas"/>
            </a:endParaRPr>
          </a:p>
        </p:txBody>
      </p:sp>
    </p:spTree>
    <p:extLst>
      <p:ext uri="{BB962C8B-B14F-4D97-AF65-F5344CB8AC3E}">
        <p14:creationId xmlns:p14="http://schemas.microsoft.com/office/powerpoint/2010/main" val="583281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FFFFFF"/>
                </a:solidFill>
                <a:latin typeface="Arial"/>
                <a:ea typeface="Arial"/>
                <a:cs typeface="Arial"/>
                <a:sym typeface="Arial"/>
              </a:rPr>
              <a:t>Restoring instance state</a:t>
            </a:r>
            <a:endParaRPr>
              <a:solidFill>
                <a:srgbClr val="FFFFFF"/>
              </a:solidFill>
            </a:endParaRPr>
          </a:p>
        </p:txBody>
      </p:sp>
      <p:sp>
        <p:nvSpPr>
          <p:cNvPr id="498" name="Shape 498"/>
          <p:cNvSpPr txBox="1">
            <a:spLocks noGrp="1"/>
          </p:cNvSpPr>
          <p:nvPr>
            <p:ph type="body" idx="1"/>
          </p:nvPr>
        </p:nvSpPr>
        <p:spPr>
          <a:xfrm>
            <a:off x="152400" y="1581150"/>
            <a:ext cx="8520600" cy="3416400"/>
          </a:xfrm>
          <a:prstGeom prst="rect">
            <a:avLst/>
          </a:prstGeom>
        </p:spPr>
        <p:txBody>
          <a:bodyPr spcFirstLastPara="1" wrap="square" lIns="91425" tIns="91425" rIns="91425" bIns="91425" anchor="t" anchorCtr="0">
            <a:noAutofit/>
          </a:bodyPr>
          <a:lstStyle/>
          <a:p>
            <a:pPr marL="0" lvl="0" indent="0">
              <a:spcBef>
                <a:spcPts val="1000"/>
              </a:spcBef>
              <a:spcAft>
                <a:spcPts val="0"/>
              </a:spcAft>
              <a:buClr>
                <a:schemeClr val="dk1"/>
              </a:buClr>
              <a:buSzPts val="1100"/>
              <a:buFont typeface="Arial"/>
              <a:buNone/>
            </a:pPr>
            <a:r>
              <a:rPr lang="en" dirty="0"/>
              <a:t>Two ways to retrieve the saved Bundle</a:t>
            </a:r>
            <a:endParaRPr dirty="0"/>
          </a:p>
          <a:p>
            <a:pPr marL="419100" lvl="0" indent="-342900" rtl="0">
              <a:spcBef>
                <a:spcPts val="1000"/>
              </a:spcBef>
              <a:spcAft>
                <a:spcPts val="0"/>
              </a:spcAft>
              <a:buSzPts val="2400"/>
              <a:buFont typeface="Arial" panose="020B0604020202020204" pitchFamily="34" charset="0"/>
              <a:buChar char="•"/>
            </a:pPr>
            <a:r>
              <a:rPr lang="en" dirty="0"/>
              <a:t>in </a:t>
            </a:r>
            <a:r>
              <a:rPr lang="en" dirty="0">
                <a:latin typeface="Consolas"/>
                <a:ea typeface="Consolas"/>
                <a:cs typeface="Consolas"/>
                <a:sym typeface="Consolas"/>
              </a:rPr>
              <a:t>onCreate(Bundle mySavedState)</a:t>
            </a:r>
            <a:br>
              <a:rPr lang="en" dirty="0"/>
            </a:br>
            <a:r>
              <a:rPr lang="en" dirty="0"/>
              <a:t>Preferred, to ensure that your user interface, including any saved state, is back up and running as quickly as possible </a:t>
            </a:r>
            <a:endParaRPr dirty="0"/>
          </a:p>
          <a:p>
            <a:pPr marL="419100" lvl="0" indent="-342900">
              <a:spcBef>
                <a:spcPts val="1000"/>
              </a:spcBef>
              <a:spcAft>
                <a:spcPts val="0"/>
              </a:spcAft>
              <a:buSzPts val="2400"/>
              <a:buFont typeface="Arial" panose="020B0604020202020204" pitchFamily="34" charset="0"/>
              <a:buChar char="•"/>
            </a:pPr>
            <a:r>
              <a:rPr lang="en" dirty="0"/>
              <a:t>Implement callback (called after onStart())</a:t>
            </a:r>
            <a:br>
              <a:rPr lang="en" dirty="0"/>
            </a:br>
            <a:r>
              <a:rPr lang="en" u="sng" dirty="0">
                <a:solidFill>
                  <a:schemeClr val="hlink"/>
                </a:solidFill>
                <a:latin typeface="Consolas"/>
                <a:ea typeface="Consolas"/>
                <a:cs typeface="Consolas"/>
                <a:sym typeface="Consolas"/>
                <a:hlinkClick r:id="rId3"/>
              </a:rPr>
              <a:t>onRestoreInstanceState(Bundle mySavedState)</a:t>
            </a:r>
            <a:endParaRPr dirty="0">
              <a:latin typeface="Consolas"/>
              <a:ea typeface="Consolas"/>
              <a:cs typeface="Consolas"/>
              <a:sym typeface="Consolas"/>
            </a:endParaRPr>
          </a:p>
        </p:txBody>
      </p:sp>
      <p:sp>
        <p:nvSpPr>
          <p:cNvPr id="497" name="Shape 49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17084467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Shape 5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4000" dirty="0">
                <a:solidFill>
                  <a:srgbClr val="FFFFFF"/>
                </a:solidFill>
                <a:latin typeface="Arial"/>
                <a:ea typeface="Arial"/>
                <a:cs typeface="Arial"/>
                <a:sym typeface="Arial"/>
              </a:rPr>
              <a:t>Restoring in onCreate()</a:t>
            </a:r>
            <a:endParaRPr sz="4000" dirty="0">
              <a:solidFill>
                <a:srgbClr val="FFFFFF"/>
              </a:solidFill>
            </a:endParaRPr>
          </a:p>
        </p:txBody>
      </p:sp>
      <p:sp>
        <p:nvSpPr>
          <p:cNvPr id="503" name="Shape 5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57</a:t>
            </a:fld>
            <a:endParaRPr/>
          </a:p>
        </p:txBody>
      </p:sp>
      <p:sp>
        <p:nvSpPr>
          <p:cNvPr id="2" name="Rectangle 1">
            <a:extLst>
              <a:ext uri="{FF2B5EF4-FFF2-40B4-BE49-F238E27FC236}">
                <a16:creationId xmlns:a16="http://schemas.microsoft.com/office/drawing/2014/main" id="{D1E019EE-6939-499B-8A36-391A9C63DC11}"/>
              </a:ext>
            </a:extLst>
          </p:cNvPr>
          <p:cNvSpPr/>
          <p:nvPr/>
        </p:nvSpPr>
        <p:spPr>
          <a:xfrm>
            <a:off x="228600" y="1340720"/>
            <a:ext cx="8603700" cy="3416320"/>
          </a:xfrm>
          <a:prstGeom prst="rect">
            <a:avLst/>
          </a:prstGeom>
        </p:spPr>
        <p:txBody>
          <a:bodyPr wrap="square">
            <a:spAutoFit/>
          </a:bodyPr>
          <a:lstStyle/>
          <a:p>
            <a:r>
              <a:rPr lang="en-US" sz="2400" dirty="0"/>
              <a:t>override fun </a:t>
            </a:r>
            <a:r>
              <a:rPr lang="en-US" sz="2400" dirty="0" err="1"/>
              <a:t>onCreate</a:t>
            </a:r>
            <a:r>
              <a:rPr lang="en-US" sz="2400" dirty="0"/>
              <a:t>(</a:t>
            </a:r>
            <a:r>
              <a:rPr lang="en-US" sz="2400" dirty="0" err="1"/>
              <a:t>savedInstanceState</a:t>
            </a:r>
            <a:r>
              <a:rPr lang="en-US" sz="2400" dirty="0"/>
              <a:t>: Bundle?) {</a:t>
            </a:r>
          </a:p>
          <a:p>
            <a:r>
              <a:rPr lang="en-US" sz="2400" dirty="0"/>
              <a:t>        </a:t>
            </a:r>
            <a:r>
              <a:rPr lang="en-US" sz="2400" dirty="0" err="1"/>
              <a:t>super.onCreate</a:t>
            </a:r>
            <a:r>
              <a:rPr lang="en-US" sz="2400" dirty="0"/>
              <a:t>(</a:t>
            </a:r>
            <a:r>
              <a:rPr lang="en-US" sz="2400" dirty="0" err="1"/>
              <a:t>savedInstanceState</a:t>
            </a:r>
            <a:r>
              <a:rPr lang="en-US" sz="2400" dirty="0"/>
              <a:t>)</a:t>
            </a:r>
          </a:p>
          <a:p>
            <a:r>
              <a:rPr lang="en-US" sz="2400" dirty="0"/>
              <a:t>        </a:t>
            </a:r>
            <a:r>
              <a:rPr lang="en-US" sz="2400" dirty="0" err="1"/>
              <a:t>setContentView</a:t>
            </a:r>
            <a:r>
              <a:rPr lang="en-US" sz="2400" dirty="0"/>
              <a:t>(</a:t>
            </a:r>
            <a:r>
              <a:rPr lang="en-US" sz="2400" dirty="0" err="1"/>
              <a:t>R.layout.activity_main</a:t>
            </a:r>
            <a:r>
              <a:rPr lang="en-US" sz="2400" dirty="0"/>
              <a:t>)</a:t>
            </a:r>
          </a:p>
          <a:p>
            <a:r>
              <a:rPr lang="en-US" sz="2400" dirty="0"/>
              <a:t>        </a:t>
            </a:r>
            <a:r>
              <a:rPr lang="en-US" sz="2400" dirty="0" err="1"/>
              <a:t>mTextViewCount</a:t>
            </a:r>
            <a:r>
              <a:rPr lang="en-US" sz="2400" dirty="0"/>
              <a:t> = </a:t>
            </a:r>
            <a:r>
              <a:rPr lang="en-US" sz="2400" dirty="0" err="1"/>
              <a:t>findViewById</a:t>
            </a:r>
            <a:r>
              <a:rPr lang="en-US" sz="2400" dirty="0"/>
              <a:t>(</a:t>
            </a:r>
            <a:r>
              <a:rPr lang="en-US" sz="2400" dirty="0" err="1"/>
              <a:t>R.id.text_view_count</a:t>
            </a:r>
            <a:r>
              <a:rPr lang="en-US" sz="2400" dirty="0"/>
              <a:t>)</a:t>
            </a:r>
          </a:p>
          <a:p>
            <a:r>
              <a:rPr lang="en-US" sz="2400" dirty="0"/>
              <a:t>        if (</a:t>
            </a:r>
            <a:r>
              <a:rPr lang="en-US" sz="2400" dirty="0" err="1"/>
              <a:t>savedInstanceState</a:t>
            </a:r>
            <a:r>
              <a:rPr lang="en-US" sz="2400" dirty="0"/>
              <a:t> != null) {</a:t>
            </a:r>
          </a:p>
          <a:p>
            <a:r>
              <a:rPr lang="en-US" sz="2400" dirty="0"/>
              <a:t>            </a:t>
            </a:r>
            <a:r>
              <a:rPr lang="en-US" sz="2400" dirty="0" err="1"/>
              <a:t>mCount</a:t>
            </a:r>
            <a:r>
              <a:rPr lang="en-US" sz="2400" dirty="0"/>
              <a:t> = </a:t>
            </a:r>
            <a:r>
              <a:rPr lang="en-US" sz="2400" dirty="0" err="1"/>
              <a:t>savedInstanceState.getInt</a:t>
            </a:r>
            <a:r>
              <a:rPr lang="en-US" sz="2400" dirty="0"/>
              <a:t>("count")</a:t>
            </a:r>
          </a:p>
          <a:p>
            <a:r>
              <a:rPr lang="en-US" sz="2400" dirty="0"/>
              <a:t>            </a:t>
            </a:r>
            <a:r>
              <a:rPr lang="en-US" sz="2400" dirty="0" err="1"/>
              <a:t>mTextViewCount</a:t>
            </a:r>
            <a:r>
              <a:rPr lang="en-US" sz="2400" dirty="0"/>
              <a:t>?.text = </a:t>
            </a:r>
            <a:r>
              <a:rPr lang="en-US" sz="2400" dirty="0" err="1"/>
              <a:t>mCount.toString</a:t>
            </a:r>
            <a:r>
              <a:rPr lang="en-US" sz="2400" dirty="0"/>
              <a:t>()</a:t>
            </a:r>
          </a:p>
          <a:p>
            <a:r>
              <a:rPr lang="en-US" sz="2400" dirty="0"/>
              <a:t>        }</a:t>
            </a:r>
          </a:p>
          <a:p>
            <a:r>
              <a:rPr lang="en-US" sz="2400" dirty="0"/>
              <a:t>    }</a:t>
            </a:r>
          </a:p>
        </p:txBody>
      </p:sp>
    </p:spTree>
    <p:extLst>
      <p:ext uri="{BB962C8B-B14F-4D97-AF65-F5344CB8AC3E}">
        <p14:creationId xmlns:p14="http://schemas.microsoft.com/office/powerpoint/2010/main" val="2666456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Keyboard Shortcuts</a:t>
            </a:r>
          </a:p>
        </p:txBody>
      </p:sp>
      <p:sp>
        <p:nvSpPr>
          <p:cNvPr id="3" name="Text Placeholder 2"/>
          <p:cNvSpPr>
            <a:spLocks noGrp="1"/>
          </p:cNvSpPr>
          <p:nvPr>
            <p:ph type="body" idx="1"/>
          </p:nvPr>
        </p:nvSpPr>
        <p:spPr/>
        <p:txBody>
          <a:bodyPr/>
          <a:lstStyle/>
          <a:p>
            <a:pPr marL="76200" indent="0">
              <a:buNone/>
            </a:pPr>
            <a:r>
              <a:rPr lang="en-US" dirty="0"/>
              <a:t>Android Studio includes keyboard shortcuts for many common actions. </a:t>
            </a:r>
          </a:p>
          <a:p>
            <a:pPr marL="76200" indent="0">
              <a:buNone/>
            </a:pPr>
            <a:r>
              <a:rPr lang="en-US" dirty="0"/>
              <a:t>Refer : https://developer.android.com/studio/intro/keyboard-shortcuts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324870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4729-A72C-455A-A11B-74DA4B44010A}"/>
              </a:ext>
            </a:extLst>
          </p:cNvPr>
          <p:cNvSpPr>
            <a:spLocks noGrp="1"/>
          </p:cNvSpPr>
          <p:nvPr>
            <p:ph type="title"/>
          </p:nvPr>
        </p:nvSpPr>
        <p:spPr/>
        <p:txBody>
          <a:bodyPr>
            <a:normAutofit fontScale="90000"/>
          </a:bodyPr>
          <a:lstStyle/>
          <a:p>
            <a:r>
              <a:rPr lang="en-US" dirty="0"/>
              <a:t>Main Point 3</a:t>
            </a:r>
          </a:p>
        </p:txBody>
      </p:sp>
      <p:sp>
        <p:nvSpPr>
          <p:cNvPr id="3" name="Text Placeholder 2">
            <a:extLst>
              <a:ext uri="{FF2B5EF4-FFF2-40B4-BE49-F238E27FC236}">
                <a16:creationId xmlns:a16="http://schemas.microsoft.com/office/drawing/2014/main" id="{1450C322-60EE-4803-9B37-2EA0F3DA5551}"/>
              </a:ext>
            </a:extLst>
          </p:cNvPr>
          <p:cNvSpPr>
            <a:spLocks noGrp="1"/>
          </p:cNvSpPr>
          <p:nvPr>
            <p:ph type="body" idx="1"/>
          </p:nvPr>
        </p:nvSpPr>
        <p:spPr/>
        <p:txBody>
          <a:bodyPr>
            <a:normAutofit fontScale="85000" lnSpcReduction="10000"/>
          </a:bodyPr>
          <a:lstStyle/>
          <a:p>
            <a:pPr marL="76200" indent="0">
              <a:buNone/>
            </a:pPr>
            <a:r>
              <a:rPr lang="en-US" dirty="0"/>
              <a:t>During an Activity's runtime Lifecycle, an activity passes up and down through different states including </a:t>
            </a:r>
            <a:r>
              <a:rPr lang="en-US" dirty="0" err="1"/>
              <a:t>onCreate</a:t>
            </a:r>
            <a:r>
              <a:rPr lang="en-US" dirty="0"/>
              <a:t>(), </a:t>
            </a:r>
            <a:r>
              <a:rPr lang="en-US" dirty="0" err="1"/>
              <a:t>onStart</a:t>
            </a:r>
            <a:r>
              <a:rPr lang="en-US" dirty="0"/>
              <a:t>(), </a:t>
            </a:r>
            <a:r>
              <a:rPr lang="en-US" dirty="0" err="1"/>
              <a:t>onResume</a:t>
            </a:r>
            <a:r>
              <a:rPr lang="en-US" dirty="0"/>
              <a:t>(), </a:t>
            </a:r>
            <a:r>
              <a:rPr lang="en-US" dirty="0" err="1"/>
              <a:t>onPause</a:t>
            </a:r>
            <a:r>
              <a:rPr lang="en-US" dirty="0"/>
              <a:t>(), </a:t>
            </a:r>
            <a:r>
              <a:rPr lang="en-US" dirty="0" err="1"/>
              <a:t>onStop</a:t>
            </a:r>
            <a:r>
              <a:rPr lang="en-US" dirty="0"/>
              <a:t>(), </a:t>
            </a:r>
            <a:r>
              <a:rPr lang="en-US" dirty="0" err="1"/>
              <a:t>onRestart</a:t>
            </a:r>
            <a:r>
              <a:rPr lang="en-US" dirty="0"/>
              <a:t>(), and </a:t>
            </a:r>
            <a:r>
              <a:rPr lang="en-US" dirty="0" err="1"/>
              <a:t>onDestroy</a:t>
            </a:r>
            <a:r>
              <a:rPr lang="en-US" dirty="0"/>
              <a:t>(). </a:t>
            </a:r>
            <a:r>
              <a:rPr lang="en-US" b="1" i="1" dirty="0"/>
              <a:t>Science of Consciousness: </a:t>
            </a:r>
            <a:r>
              <a:rPr lang="en-US" i="1" dirty="0"/>
              <a:t>Similarly there are seven levels of consciousness, in the first three states waking consciousness; deep sleep and the dreaming state of sleep are known to </a:t>
            </a:r>
            <a:r>
              <a:rPr lang="en-US" i="1"/>
              <a:t>every  </a:t>
            </a:r>
            <a:r>
              <a:rPr lang="en-US" i="1" dirty="0"/>
              <a:t>human being with a functional nervous system. The last four levels of consciousness; transcendental cosmic, god and unity consciousness are usually not available right away. These states become accessible only as one engages in regular practice of meditation.</a:t>
            </a:r>
            <a:endParaRPr lang="en-US" dirty="0"/>
          </a:p>
          <a:p>
            <a:pPr marL="76200" indent="0">
              <a:buNone/>
            </a:pPr>
            <a:endParaRPr lang="en-US" dirty="0"/>
          </a:p>
        </p:txBody>
      </p:sp>
      <p:sp>
        <p:nvSpPr>
          <p:cNvPr id="4" name="Slide Number Placeholder 3">
            <a:extLst>
              <a:ext uri="{FF2B5EF4-FFF2-40B4-BE49-F238E27FC236}">
                <a16:creationId xmlns:a16="http://schemas.microsoft.com/office/drawing/2014/main" id="{EC3E6DA7-DA69-4DC8-9AB4-B24057E015A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9346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81000" y="2095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Everything you see is a view</a:t>
            </a:r>
            <a:endParaRPr dirty="0">
              <a:solidFill>
                <a:srgbClr val="00B0F0"/>
              </a:solidFill>
            </a:endParaRPr>
          </a:p>
        </p:txBody>
      </p:sp>
      <p:sp>
        <p:nvSpPr>
          <p:cNvPr id="369" name="Shape 369"/>
          <p:cNvSpPr txBox="1">
            <a:spLocks noGrp="1"/>
          </p:cNvSpPr>
          <p:nvPr>
            <p:ph type="body" idx="1"/>
          </p:nvPr>
        </p:nvSpPr>
        <p:spPr>
          <a:xfrm>
            <a:off x="304800" y="1859492"/>
            <a:ext cx="4721400" cy="2762850"/>
          </a:xfrm>
          <a:prstGeom prst="rect">
            <a:avLst/>
          </a:prstGeom>
        </p:spPr>
        <p:txBody>
          <a:bodyPr spcFirstLastPara="1" wrap="square" lIns="91425" tIns="91425" rIns="91425" bIns="91425" anchor="t" anchorCtr="0">
            <a:noAutofit/>
          </a:bodyPr>
          <a:lstStyle/>
          <a:p>
            <a:pPr marL="0" lvl="0" indent="0" rtl="0">
              <a:spcBef>
                <a:spcPts val="500"/>
              </a:spcBef>
              <a:spcAft>
                <a:spcPts val="0"/>
              </a:spcAft>
              <a:buNone/>
            </a:pPr>
            <a:r>
              <a:rPr lang="en" dirty="0">
                <a:solidFill>
                  <a:schemeClr val="dk1"/>
                </a:solidFill>
              </a:rPr>
              <a:t>If you look at your mobile device, </a:t>
            </a:r>
            <a:endParaRPr dirty="0">
              <a:solidFill>
                <a:schemeClr val="dk1"/>
              </a:solidFill>
            </a:endParaRPr>
          </a:p>
          <a:p>
            <a:pPr marL="0" lvl="0" indent="0" rtl="0">
              <a:spcBef>
                <a:spcPts val="500"/>
              </a:spcBef>
              <a:spcAft>
                <a:spcPts val="200"/>
              </a:spcAft>
              <a:buNone/>
            </a:pPr>
            <a:r>
              <a:rPr lang="en" dirty="0">
                <a:solidFill>
                  <a:schemeClr val="dk1"/>
                </a:solidFill>
              </a:rPr>
              <a:t>every user interface element that you see is a </a:t>
            </a:r>
            <a:r>
              <a:rPr lang="en" b="1" dirty="0">
                <a:solidFill>
                  <a:schemeClr val="dk1"/>
                </a:solidFill>
              </a:rPr>
              <a:t>View</a:t>
            </a:r>
            <a:r>
              <a:rPr lang="en" dirty="0">
                <a:solidFill>
                  <a:schemeClr val="dk1"/>
                </a:solidFill>
              </a:rPr>
              <a:t>. </a:t>
            </a:r>
            <a:endParaRPr dirty="0">
              <a:solidFill>
                <a:schemeClr val="dk1"/>
              </a:solidFill>
            </a:endParaRPr>
          </a:p>
        </p:txBody>
      </p:sp>
      <p:sp>
        <p:nvSpPr>
          <p:cNvPr id="370" name="Shape 370"/>
          <p:cNvSpPr txBox="1">
            <a:spLocks noGrp="1"/>
          </p:cNvSpPr>
          <p:nvPr>
            <p:ph type="sldNum" idx="12"/>
          </p:nvPr>
        </p:nvSpPr>
        <p:spPr>
          <a:xfrm>
            <a:off x="8472458" y="5009534"/>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a:t>
            </a:fld>
            <a:endParaRPr/>
          </a:p>
        </p:txBody>
      </p:sp>
      <p:pic>
        <p:nvPicPr>
          <p:cNvPr id="371" name="Shape 371"/>
          <p:cNvPicPr preferRelativeResize="0"/>
          <p:nvPr/>
        </p:nvPicPr>
        <p:blipFill>
          <a:blip r:embed="rId3">
            <a:alphaModFix/>
          </a:blip>
          <a:stretch>
            <a:fillRect/>
          </a:stretch>
        </p:blipFill>
        <p:spPr>
          <a:xfrm>
            <a:off x="5529175" y="1247951"/>
            <a:ext cx="2038350" cy="3648075"/>
          </a:xfrm>
          <a:prstGeom prst="rect">
            <a:avLst/>
          </a:prstGeom>
          <a:noFill/>
          <a:ln w="9525" cap="flat" cmpd="sng">
            <a:solidFill>
              <a:srgbClr val="0000FF"/>
            </a:solidFill>
            <a:prstDash val="solid"/>
            <a:round/>
            <a:headEnd type="none" w="sm" len="sm"/>
            <a:tailEnd type="none" w="sm" len="sm"/>
          </a:ln>
        </p:spPr>
      </p:pic>
      <p:sp>
        <p:nvSpPr>
          <p:cNvPr id="372" name="Shape 372"/>
          <p:cNvSpPr txBox="1"/>
          <p:nvPr/>
        </p:nvSpPr>
        <p:spPr>
          <a:xfrm>
            <a:off x="7830450" y="2590217"/>
            <a:ext cx="1190700" cy="65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t>Views</a:t>
            </a:r>
            <a:endParaRPr sz="2400"/>
          </a:p>
        </p:txBody>
      </p:sp>
      <p:cxnSp>
        <p:nvCxnSpPr>
          <p:cNvPr id="373" name="Shape 373"/>
          <p:cNvCxnSpPr>
            <a:stCxn id="372" idx="2"/>
          </p:cNvCxnSpPr>
          <p:nvPr/>
        </p:nvCxnSpPr>
        <p:spPr>
          <a:xfrm flipH="1">
            <a:off x="5941200" y="3240917"/>
            <a:ext cx="2484600" cy="356100"/>
          </a:xfrm>
          <a:prstGeom prst="straightConnector1">
            <a:avLst/>
          </a:prstGeom>
          <a:noFill/>
          <a:ln w="28575" cap="flat" cmpd="sng">
            <a:solidFill>
              <a:srgbClr val="434343"/>
            </a:solidFill>
            <a:prstDash val="solid"/>
            <a:round/>
            <a:headEnd type="none" w="med" len="med"/>
            <a:tailEnd type="triangle" w="med" len="med"/>
          </a:ln>
        </p:spPr>
      </p:cxnSp>
      <p:cxnSp>
        <p:nvCxnSpPr>
          <p:cNvPr id="374" name="Shape 374"/>
          <p:cNvCxnSpPr>
            <a:stCxn id="372" idx="2"/>
          </p:cNvCxnSpPr>
          <p:nvPr/>
        </p:nvCxnSpPr>
        <p:spPr>
          <a:xfrm flipH="1">
            <a:off x="7451400" y="3240917"/>
            <a:ext cx="974400" cy="380400"/>
          </a:xfrm>
          <a:prstGeom prst="straightConnector1">
            <a:avLst/>
          </a:prstGeom>
          <a:noFill/>
          <a:ln w="28575" cap="flat" cmpd="sng">
            <a:solidFill>
              <a:srgbClr val="434343"/>
            </a:solidFill>
            <a:prstDash val="solid"/>
            <a:round/>
            <a:headEnd type="none" w="med" len="med"/>
            <a:tailEnd type="triangle" w="med" len="med"/>
          </a:ln>
        </p:spPr>
      </p:cxnSp>
      <p:cxnSp>
        <p:nvCxnSpPr>
          <p:cNvPr id="375" name="Shape 375"/>
          <p:cNvCxnSpPr>
            <a:stCxn id="372" idx="2"/>
          </p:cNvCxnSpPr>
          <p:nvPr/>
        </p:nvCxnSpPr>
        <p:spPr>
          <a:xfrm flipH="1">
            <a:off x="6506100" y="3240917"/>
            <a:ext cx="1919700" cy="1215300"/>
          </a:xfrm>
          <a:prstGeom prst="straightConnector1">
            <a:avLst/>
          </a:prstGeom>
          <a:noFill/>
          <a:ln w="28575" cap="flat" cmpd="sng">
            <a:solidFill>
              <a:srgbClr val="434343"/>
            </a:solidFill>
            <a:prstDash val="solid"/>
            <a:round/>
            <a:headEnd type="none" w="med" len="med"/>
            <a:tailEnd type="triangle" w="med" len="med"/>
          </a:ln>
        </p:spPr>
      </p:cxnSp>
      <p:cxnSp>
        <p:nvCxnSpPr>
          <p:cNvPr id="376" name="Shape 376"/>
          <p:cNvCxnSpPr>
            <a:stCxn id="372" idx="0"/>
          </p:cNvCxnSpPr>
          <p:nvPr/>
        </p:nvCxnSpPr>
        <p:spPr>
          <a:xfrm rot="10800000">
            <a:off x="5794200" y="1964117"/>
            <a:ext cx="2631600" cy="626100"/>
          </a:xfrm>
          <a:prstGeom prst="straightConnector1">
            <a:avLst/>
          </a:prstGeom>
          <a:noFill/>
          <a:ln w="28575" cap="flat" cmpd="sng">
            <a:solidFill>
              <a:srgbClr val="434343"/>
            </a:solidFill>
            <a:prstDash val="solid"/>
            <a:round/>
            <a:headEnd type="none" w="med" len="med"/>
            <a:tailEnd type="triangle" w="med" len="med"/>
          </a:ln>
        </p:spPr>
      </p:cxnSp>
      <p:cxnSp>
        <p:nvCxnSpPr>
          <p:cNvPr id="377" name="Shape 377"/>
          <p:cNvCxnSpPr>
            <a:stCxn id="372" idx="0"/>
          </p:cNvCxnSpPr>
          <p:nvPr/>
        </p:nvCxnSpPr>
        <p:spPr>
          <a:xfrm rot="10800000">
            <a:off x="6837600" y="1927217"/>
            <a:ext cx="1588200" cy="663000"/>
          </a:xfrm>
          <a:prstGeom prst="straightConnector1">
            <a:avLst/>
          </a:prstGeom>
          <a:noFill/>
          <a:ln w="28575" cap="flat" cmpd="sng">
            <a:solidFill>
              <a:srgbClr val="434343"/>
            </a:solidFill>
            <a:prstDash val="solid"/>
            <a:round/>
            <a:headEnd type="none" w="med" len="med"/>
            <a:tailEnd type="triangle" w="med" len="med"/>
          </a:ln>
        </p:spPr>
      </p:cxnSp>
      <p:cxnSp>
        <p:nvCxnSpPr>
          <p:cNvPr id="378" name="Shape 378"/>
          <p:cNvCxnSpPr>
            <a:stCxn id="372" idx="2"/>
          </p:cNvCxnSpPr>
          <p:nvPr/>
        </p:nvCxnSpPr>
        <p:spPr>
          <a:xfrm flipH="1">
            <a:off x="7402200" y="3240917"/>
            <a:ext cx="1023600" cy="957300"/>
          </a:xfrm>
          <a:prstGeom prst="straightConnector1">
            <a:avLst/>
          </a:prstGeom>
          <a:noFill/>
          <a:ln w="28575" cap="flat" cmpd="sng">
            <a:solidFill>
              <a:srgbClr val="434343"/>
            </a:solidFill>
            <a:prstDash val="solid"/>
            <a:round/>
            <a:headEnd type="none" w="med" len="med"/>
            <a:tailEnd type="triangle" w="med" len="med"/>
          </a:ln>
        </p:spPr>
      </p:cxnSp>
      <p:cxnSp>
        <p:nvCxnSpPr>
          <p:cNvPr id="379" name="Shape 379"/>
          <p:cNvCxnSpPr>
            <a:stCxn id="372" idx="0"/>
          </p:cNvCxnSpPr>
          <p:nvPr/>
        </p:nvCxnSpPr>
        <p:spPr>
          <a:xfrm rot="10800000">
            <a:off x="5916900" y="2258717"/>
            <a:ext cx="2508900" cy="331500"/>
          </a:xfrm>
          <a:prstGeom prst="straightConnector1">
            <a:avLst/>
          </a:prstGeom>
          <a:noFill/>
          <a:ln w="28575" cap="flat" cmpd="sng">
            <a:solidFill>
              <a:srgbClr val="434343"/>
            </a:solidFill>
            <a:prstDash val="solid"/>
            <a:round/>
            <a:headEnd type="none" w="med" len="med"/>
            <a:tailEnd type="triangle" w="med" len="med"/>
          </a:ln>
        </p:spPr>
      </p:cxnSp>
      <p:cxnSp>
        <p:nvCxnSpPr>
          <p:cNvPr id="380" name="Shape 380"/>
          <p:cNvCxnSpPr>
            <a:stCxn id="372" idx="0"/>
          </p:cNvCxnSpPr>
          <p:nvPr/>
        </p:nvCxnSpPr>
        <p:spPr>
          <a:xfrm flipH="1">
            <a:off x="5892300" y="2590217"/>
            <a:ext cx="2533500" cy="319200"/>
          </a:xfrm>
          <a:prstGeom prst="straightConnector1">
            <a:avLst/>
          </a:prstGeom>
          <a:noFill/>
          <a:ln w="28575" cap="flat" cmpd="sng">
            <a:solidFill>
              <a:srgbClr val="434343"/>
            </a:solidFill>
            <a:prstDash val="solid"/>
            <a:round/>
            <a:headEnd type="none" w="med" len="med"/>
            <a:tailEnd type="triangle" w="med" len="med"/>
          </a:ln>
        </p:spPr>
      </p:cxnSp>
      <p:cxnSp>
        <p:nvCxnSpPr>
          <p:cNvPr id="381" name="Shape 381"/>
          <p:cNvCxnSpPr>
            <a:stCxn id="372" idx="0"/>
          </p:cNvCxnSpPr>
          <p:nvPr/>
        </p:nvCxnSpPr>
        <p:spPr>
          <a:xfrm rot="10800000">
            <a:off x="6641100" y="2442917"/>
            <a:ext cx="1784700" cy="147300"/>
          </a:xfrm>
          <a:prstGeom prst="straightConnector1">
            <a:avLst/>
          </a:prstGeom>
          <a:noFill/>
          <a:ln w="28575" cap="flat" cmpd="sng">
            <a:solidFill>
              <a:srgbClr val="434343"/>
            </a:solidFill>
            <a:prstDash val="solid"/>
            <a:round/>
            <a:headEnd type="none" w="med" len="med"/>
            <a:tailEnd type="triangle" w="med" len="med"/>
          </a:ln>
        </p:spPr>
      </p:cxnSp>
      <p:cxnSp>
        <p:nvCxnSpPr>
          <p:cNvPr id="382" name="Shape 382"/>
          <p:cNvCxnSpPr>
            <a:stCxn id="372" idx="0"/>
          </p:cNvCxnSpPr>
          <p:nvPr/>
        </p:nvCxnSpPr>
        <p:spPr>
          <a:xfrm rot="10800000">
            <a:off x="7267200" y="2234117"/>
            <a:ext cx="1158600" cy="356100"/>
          </a:xfrm>
          <a:prstGeom prst="straightConnector1">
            <a:avLst/>
          </a:prstGeom>
          <a:noFill/>
          <a:ln w="28575" cap="flat" cmpd="sng">
            <a:solidFill>
              <a:srgbClr val="434343"/>
            </a:solidFill>
            <a:prstDash val="solid"/>
            <a:round/>
            <a:headEnd type="none" w="med" len="med"/>
            <a:tailEnd type="triangle" w="med" len="med"/>
          </a:ln>
        </p:spPr>
      </p:cxnSp>
      <p:cxnSp>
        <p:nvCxnSpPr>
          <p:cNvPr id="383" name="Shape 383"/>
          <p:cNvCxnSpPr>
            <a:stCxn id="372" idx="1"/>
          </p:cNvCxnSpPr>
          <p:nvPr/>
        </p:nvCxnSpPr>
        <p:spPr>
          <a:xfrm flipH="1">
            <a:off x="6579750" y="2915567"/>
            <a:ext cx="1250700" cy="141000"/>
          </a:xfrm>
          <a:prstGeom prst="straightConnector1">
            <a:avLst/>
          </a:prstGeom>
          <a:noFill/>
          <a:ln w="28575" cap="flat" cmpd="sng">
            <a:solidFill>
              <a:srgbClr val="434343"/>
            </a:solidFill>
            <a:prstDash val="solid"/>
            <a:round/>
            <a:headEnd type="none" w="med" len="med"/>
            <a:tailEnd type="triangle" w="med" len="med"/>
          </a:ln>
        </p:spPr>
      </p:cxnSp>
      <p:cxnSp>
        <p:nvCxnSpPr>
          <p:cNvPr id="384" name="Shape 384"/>
          <p:cNvCxnSpPr>
            <a:stCxn id="372" idx="1"/>
          </p:cNvCxnSpPr>
          <p:nvPr/>
        </p:nvCxnSpPr>
        <p:spPr>
          <a:xfrm rot="10800000">
            <a:off x="7156650" y="2909267"/>
            <a:ext cx="673800" cy="6300"/>
          </a:xfrm>
          <a:prstGeom prst="straightConnector1">
            <a:avLst/>
          </a:prstGeom>
          <a:noFill/>
          <a:ln w="28575" cap="flat" cmpd="sng">
            <a:solidFill>
              <a:srgbClr val="434343"/>
            </a:solidFill>
            <a:prstDash val="solid"/>
            <a:round/>
            <a:headEnd type="none" w="med" len="med"/>
            <a:tailEnd type="triangle" w="med" len="med"/>
          </a:ln>
        </p:spPr>
      </p:cxnSp>
      <p:cxnSp>
        <p:nvCxnSpPr>
          <p:cNvPr id="385" name="Shape 385"/>
          <p:cNvCxnSpPr>
            <a:stCxn id="372" idx="2"/>
          </p:cNvCxnSpPr>
          <p:nvPr/>
        </p:nvCxnSpPr>
        <p:spPr>
          <a:xfrm flipH="1">
            <a:off x="6456900" y="3240917"/>
            <a:ext cx="1968900" cy="503100"/>
          </a:xfrm>
          <a:prstGeom prst="straightConnector1">
            <a:avLst/>
          </a:prstGeom>
          <a:noFill/>
          <a:ln w="28575" cap="flat" cmpd="sng">
            <a:solidFill>
              <a:srgbClr val="434343"/>
            </a:solidFill>
            <a:prstDash val="solid"/>
            <a:round/>
            <a:headEnd type="none" w="med" len="med"/>
            <a:tailEnd type="triangle" w="med" len="med"/>
          </a:ln>
        </p:spPr>
      </p:cxnSp>
      <p:cxnSp>
        <p:nvCxnSpPr>
          <p:cNvPr id="386" name="Shape 386"/>
          <p:cNvCxnSpPr>
            <a:stCxn id="372" idx="2"/>
          </p:cNvCxnSpPr>
          <p:nvPr/>
        </p:nvCxnSpPr>
        <p:spPr>
          <a:xfrm flipH="1">
            <a:off x="5867700" y="3240917"/>
            <a:ext cx="2558100" cy="1055700"/>
          </a:xfrm>
          <a:prstGeom prst="straightConnector1">
            <a:avLst/>
          </a:prstGeom>
          <a:noFill/>
          <a:ln w="28575" cap="flat" cmpd="sng">
            <a:solidFill>
              <a:srgbClr val="434343"/>
            </a:solidFill>
            <a:prstDash val="solid"/>
            <a:round/>
            <a:headEnd type="none" w="med" len="med"/>
            <a:tailEnd type="triangle" w="med" len="med"/>
          </a:ln>
        </p:spPr>
      </p:cxnSp>
      <p:cxnSp>
        <p:nvCxnSpPr>
          <p:cNvPr id="387" name="Shape 387"/>
          <p:cNvCxnSpPr>
            <a:stCxn id="372" idx="2"/>
          </p:cNvCxnSpPr>
          <p:nvPr/>
        </p:nvCxnSpPr>
        <p:spPr>
          <a:xfrm flipH="1">
            <a:off x="7021800" y="3240917"/>
            <a:ext cx="1404000" cy="1068000"/>
          </a:xfrm>
          <a:prstGeom prst="straightConnector1">
            <a:avLst/>
          </a:prstGeom>
          <a:noFill/>
          <a:ln w="28575" cap="flat" cmpd="sng">
            <a:solidFill>
              <a:srgbClr val="434343"/>
            </a:solidFill>
            <a:prstDash val="solid"/>
            <a:round/>
            <a:headEnd type="none" w="med" len="med"/>
            <a:tailEnd type="triangle" w="med" len="med"/>
          </a:ln>
        </p:spPr>
      </p:cxnSp>
      <p:pic>
        <p:nvPicPr>
          <p:cNvPr id="22" name="Picture 2" descr="https://developer.android.com/images/kotlin/android-and-kotlin.png">
            <a:extLst>
              <a:ext uri="{FF2B5EF4-FFF2-40B4-BE49-F238E27FC236}">
                <a16:creationId xmlns:a16="http://schemas.microsoft.com/office/drawing/2014/main" id="{85A51CA4-6D1A-4E75-8FD8-F048B00ED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25889"/>
            <a:ext cx="1136101" cy="1099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8C3C-696C-4964-84B7-214907DC2FD6}"/>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C2D5E174-98FA-4F20-9329-FC8A2D5F3A63}"/>
              </a:ext>
            </a:extLst>
          </p:cNvPr>
          <p:cNvSpPr>
            <a:spLocks noGrp="1"/>
          </p:cNvSpPr>
          <p:nvPr>
            <p:ph type="body" idx="1"/>
          </p:nvPr>
        </p:nvSpPr>
        <p:spPr/>
        <p:txBody>
          <a:bodyPr>
            <a:normAutofit fontScale="70000" lnSpcReduction="20000"/>
          </a:bodyPr>
          <a:lstStyle/>
          <a:p>
            <a:pPr>
              <a:buFont typeface="Arial" panose="020B0604020202020204" pitchFamily="34" charset="0"/>
              <a:buChar char="•"/>
            </a:pPr>
            <a:r>
              <a:rPr lang="en-US" sz="2600" dirty="0"/>
              <a:t>The saving and restoration of dynamic state in an Android application is simply a matter of implementing the appropriate code in the appropriate lifecycle methods. For most user interface views, this is handled automatically by the Activity super class. </a:t>
            </a:r>
          </a:p>
          <a:p>
            <a:pPr>
              <a:buFont typeface="Arial" panose="020B0604020202020204" pitchFamily="34" charset="0"/>
              <a:buChar char="•"/>
            </a:pPr>
            <a:r>
              <a:rPr lang="en-US" sz="2600" dirty="0"/>
              <a:t>In other instances, this typically consists of extracting values and settings within the </a:t>
            </a:r>
            <a:r>
              <a:rPr lang="en-US" sz="2600" i="1" dirty="0" err="1"/>
              <a:t>onSaveInstanceState</a:t>
            </a:r>
            <a:r>
              <a:rPr lang="en-US" sz="2600" i="1" dirty="0"/>
              <a:t>() </a:t>
            </a:r>
            <a:r>
              <a:rPr lang="en-US" sz="2600" dirty="0"/>
              <a:t>method and saving the data as key-value pairs within the Bundle object passed through to the activity by the runtime system.</a:t>
            </a:r>
          </a:p>
          <a:p>
            <a:pPr>
              <a:buFont typeface="Arial" panose="020B0604020202020204" pitchFamily="34" charset="0"/>
              <a:buChar char="•"/>
            </a:pPr>
            <a:r>
              <a:rPr lang="en-US" sz="2600" dirty="0"/>
              <a:t>State can be restored in either the </a:t>
            </a:r>
            <a:r>
              <a:rPr lang="en-US" sz="2600" i="1" dirty="0" err="1"/>
              <a:t>onCreate</a:t>
            </a:r>
            <a:r>
              <a:rPr lang="en-US" sz="2600" i="1" dirty="0"/>
              <a:t>() </a:t>
            </a:r>
            <a:r>
              <a:rPr lang="en-US" sz="2600" dirty="0"/>
              <a:t>or the </a:t>
            </a:r>
            <a:r>
              <a:rPr lang="en-US" sz="2600" i="1" dirty="0" err="1"/>
              <a:t>onRestoreInstanceState</a:t>
            </a:r>
            <a:r>
              <a:rPr lang="en-US" sz="2600" i="1" dirty="0"/>
              <a:t>() </a:t>
            </a:r>
            <a:r>
              <a:rPr lang="en-US" sz="2600" dirty="0"/>
              <a:t>methods of the activity by extracting values from the Bundle object and updating the activity based on the stored values.</a:t>
            </a:r>
          </a:p>
        </p:txBody>
      </p:sp>
      <p:sp>
        <p:nvSpPr>
          <p:cNvPr id="4" name="Slide Number Placeholder 3">
            <a:extLst>
              <a:ext uri="{FF2B5EF4-FFF2-40B4-BE49-F238E27FC236}">
                <a16:creationId xmlns:a16="http://schemas.microsoft.com/office/drawing/2014/main" id="{5619260D-3D30-4BBB-B757-7B89219E589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697378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00B0F0"/>
                </a:solidFill>
              </a:rPr>
              <a:t>What is a view</a:t>
            </a:r>
            <a:endParaRPr dirty="0">
              <a:solidFill>
                <a:srgbClr val="00B0F0"/>
              </a:solidFill>
            </a:endParaRPr>
          </a:p>
        </p:txBody>
      </p:sp>
      <p:sp>
        <p:nvSpPr>
          <p:cNvPr id="393" name="Shape 393"/>
          <p:cNvSpPr txBox="1">
            <a:spLocks noGrp="1"/>
          </p:cNvSpPr>
          <p:nvPr>
            <p:ph type="body" idx="1"/>
          </p:nvPr>
        </p:nvSpPr>
        <p:spPr>
          <a:xfrm>
            <a:off x="304800" y="1504950"/>
            <a:ext cx="8520600" cy="34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 dirty="0"/>
              <a:t>Views are Android's basic user interface building blocks.</a:t>
            </a:r>
            <a:endParaRPr dirty="0"/>
          </a:p>
          <a:p>
            <a:pPr marL="457200" lvl="0" indent="-381000" rtl="0">
              <a:spcBef>
                <a:spcPts val="1000"/>
              </a:spcBef>
              <a:spcAft>
                <a:spcPts val="0"/>
              </a:spcAft>
              <a:buSzPts val="2400"/>
              <a:buFont typeface="Arial" panose="020B0604020202020204" pitchFamily="34" charset="0"/>
              <a:buChar char="•"/>
            </a:pPr>
            <a:r>
              <a:rPr lang="en" dirty="0"/>
              <a:t>display text (TextView class), edit text (EditText class)</a:t>
            </a:r>
            <a:endParaRPr dirty="0"/>
          </a:p>
          <a:p>
            <a:pPr marL="457200" lvl="0" indent="-381000" rtl="0">
              <a:spcBef>
                <a:spcPts val="1000"/>
              </a:spcBef>
              <a:spcAft>
                <a:spcPts val="0"/>
              </a:spcAft>
              <a:buSzPts val="2400"/>
              <a:buFont typeface="Arial" panose="020B0604020202020204" pitchFamily="34" charset="0"/>
              <a:buChar char="•"/>
            </a:pPr>
            <a:r>
              <a:rPr lang="en" dirty="0"/>
              <a:t>buttons (Button class), menus, other controls</a:t>
            </a:r>
            <a:endParaRPr dirty="0"/>
          </a:p>
          <a:p>
            <a:pPr marL="457200" lvl="0" indent="-381000" rtl="0">
              <a:spcBef>
                <a:spcPts val="1000"/>
              </a:spcBef>
              <a:spcAft>
                <a:spcPts val="0"/>
              </a:spcAft>
              <a:buSzPts val="2400"/>
              <a:buFont typeface="Arial" panose="020B0604020202020204" pitchFamily="34" charset="0"/>
              <a:buChar char="•"/>
            </a:pPr>
            <a:r>
              <a:rPr lang="en" dirty="0"/>
              <a:t>scrollable (ScrollView, RecyclerView)</a:t>
            </a:r>
            <a:endParaRPr dirty="0"/>
          </a:p>
          <a:p>
            <a:pPr marL="457200" lvl="0" indent="-381000" rtl="0">
              <a:spcBef>
                <a:spcPts val="1000"/>
              </a:spcBef>
              <a:spcAft>
                <a:spcPts val="0"/>
              </a:spcAft>
              <a:buSzPts val="2400"/>
              <a:buFont typeface="Arial" panose="020B0604020202020204" pitchFamily="34" charset="0"/>
              <a:buChar char="•"/>
            </a:pPr>
            <a:r>
              <a:rPr lang="en" dirty="0"/>
              <a:t>show images (ImageView)</a:t>
            </a:r>
            <a:endParaRPr dirty="0"/>
          </a:p>
          <a:p>
            <a:pPr marL="457200" lvl="0" indent="-381000" rtl="0">
              <a:spcBef>
                <a:spcPts val="1000"/>
              </a:spcBef>
              <a:spcAft>
                <a:spcPts val="0"/>
              </a:spcAft>
              <a:buSzPts val="2400"/>
              <a:buFont typeface="Arial" panose="020B0604020202020204" pitchFamily="34" charset="0"/>
              <a:buChar char="•"/>
            </a:pPr>
            <a:r>
              <a:rPr lang="en" dirty="0"/>
              <a:t>subclass of View class</a:t>
            </a:r>
            <a:endParaRPr dirty="0"/>
          </a:p>
        </p:txBody>
      </p:sp>
      <p:sp>
        <p:nvSpPr>
          <p:cNvPr id="394" name="Shape 39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7</a:t>
            </a:fld>
            <a:endParaRPr/>
          </a:p>
        </p:txBody>
      </p:sp>
      <p:pic>
        <p:nvPicPr>
          <p:cNvPr id="5" name="Picture 2" descr="https://developer.android.com/images/kotlin/android-and-kotlin.png">
            <a:extLst>
              <a:ext uri="{FF2B5EF4-FFF2-40B4-BE49-F238E27FC236}">
                <a16:creationId xmlns:a16="http://schemas.microsoft.com/office/drawing/2014/main" id="{20152791-A9D7-403E-9BC9-4423A49F2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25889"/>
            <a:ext cx="1136101" cy="1099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700" y="170825"/>
            <a:ext cx="8657700" cy="572700"/>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rPr>
              <a:t>Views have properties</a:t>
            </a:r>
            <a:endParaRPr dirty="0">
              <a:solidFill>
                <a:srgbClr val="00B0F0"/>
              </a:solidFill>
            </a:endParaRPr>
          </a:p>
        </p:txBody>
      </p:sp>
      <p:sp>
        <p:nvSpPr>
          <p:cNvPr id="400" name="Shape 400"/>
          <p:cNvSpPr txBox="1">
            <a:spLocks noGrp="1"/>
          </p:cNvSpPr>
          <p:nvPr>
            <p:ph type="body" idx="1"/>
          </p:nvPr>
        </p:nvSpPr>
        <p:spPr>
          <a:xfrm>
            <a:off x="381000" y="1727100"/>
            <a:ext cx="8520600" cy="3054450"/>
          </a:xfrm>
          <a:prstGeom prst="rect">
            <a:avLst/>
          </a:prstGeom>
        </p:spPr>
        <p:txBody>
          <a:bodyPr spcFirstLastPara="1" wrap="square" lIns="91425" tIns="91425" rIns="91425" bIns="91425" anchor="t" anchorCtr="0">
            <a:noAutofit/>
          </a:bodyPr>
          <a:lstStyle/>
          <a:p>
            <a:pPr marL="419100" lvl="0" indent="-342900" rtl="0">
              <a:spcBef>
                <a:spcPts val="1000"/>
              </a:spcBef>
              <a:spcAft>
                <a:spcPts val="0"/>
              </a:spcAft>
              <a:buSzPts val="2400"/>
              <a:buFont typeface="Arial" panose="020B0604020202020204" pitchFamily="34" charset="0"/>
              <a:buChar char="•"/>
            </a:pPr>
            <a:r>
              <a:rPr lang="en" dirty="0"/>
              <a:t>Have properties (e.g., color, dimensions, positioning)</a:t>
            </a:r>
            <a:endParaRPr dirty="0"/>
          </a:p>
          <a:p>
            <a:pPr marL="419100" lvl="0" indent="-342900" rtl="0">
              <a:spcBef>
                <a:spcPts val="1000"/>
              </a:spcBef>
              <a:spcAft>
                <a:spcPts val="0"/>
              </a:spcAft>
              <a:buSzPts val="2400"/>
              <a:buFont typeface="Arial" panose="020B0604020202020204" pitchFamily="34" charset="0"/>
              <a:buChar char="•"/>
            </a:pPr>
            <a:r>
              <a:rPr lang="en" dirty="0"/>
              <a:t>May have focus (e.g., selected to receive user input)</a:t>
            </a:r>
            <a:endParaRPr dirty="0"/>
          </a:p>
          <a:p>
            <a:pPr marL="419100" lvl="0" indent="-342900" rtl="0">
              <a:spcBef>
                <a:spcPts val="1000"/>
              </a:spcBef>
              <a:spcAft>
                <a:spcPts val="0"/>
              </a:spcAft>
              <a:buSzPts val="2400"/>
              <a:buFont typeface="Arial" panose="020B0604020202020204" pitchFamily="34" charset="0"/>
              <a:buChar char="•"/>
            </a:pPr>
            <a:r>
              <a:rPr lang="en" dirty="0"/>
              <a:t>May be interactive (respond to user clicks)</a:t>
            </a:r>
            <a:endParaRPr dirty="0"/>
          </a:p>
          <a:p>
            <a:pPr marL="419100" lvl="0" indent="-342900" rtl="0">
              <a:spcBef>
                <a:spcPts val="1000"/>
              </a:spcBef>
              <a:spcAft>
                <a:spcPts val="0"/>
              </a:spcAft>
              <a:buSzPts val="2400"/>
              <a:buFont typeface="Arial" panose="020B0604020202020204" pitchFamily="34" charset="0"/>
              <a:buChar char="•"/>
            </a:pPr>
            <a:r>
              <a:rPr lang="en" dirty="0"/>
              <a:t>May be visible or not</a:t>
            </a:r>
            <a:endParaRPr dirty="0"/>
          </a:p>
          <a:p>
            <a:pPr marL="419100" lvl="0" indent="-342900" rtl="0">
              <a:spcBef>
                <a:spcPts val="1000"/>
              </a:spcBef>
              <a:spcAft>
                <a:spcPts val="0"/>
              </a:spcAft>
              <a:buSzPts val="2400"/>
              <a:buFont typeface="Arial" panose="020B0604020202020204" pitchFamily="34" charset="0"/>
              <a:buChar char="•"/>
            </a:pPr>
            <a:r>
              <a:rPr lang="en" dirty="0"/>
              <a:t>Have relationships to other views</a:t>
            </a:r>
            <a:endParaRPr dirty="0"/>
          </a:p>
        </p:txBody>
      </p:sp>
      <p:sp>
        <p:nvSpPr>
          <p:cNvPr id="401" name="Shape 40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8</a:t>
            </a:fld>
            <a:endParaRPr/>
          </a:p>
        </p:txBody>
      </p:sp>
      <p:pic>
        <p:nvPicPr>
          <p:cNvPr id="5" name="Picture 2" descr="https://developer.android.com/images/kotlin/android-and-kotlin.png">
            <a:extLst>
              <a:ext uri="{FF2B5EF4-FFF2-40B4-BE49-F238E27FC236}">
                <a16:creationId xmlns:a16="http://schemas.microsoft.com/office/drawing/2014/main" id="{55553C90-CD4E-407E-B96E-5D8FC521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899" y="-25889"/>
            <a:ext cx="1136101" cy="10995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11675" y="361950"/>
            <a:ext cx="8657700" cy="390192"/>
          </a:xfrm>
          <a:prstGeom prst="rect">
            <a:avLst/>
          </a:prstGeom>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100"/>
              <a:buFont typeface="Arial"/>
              <a:buNone/>
            </a:pPr>
            <a:r>
              <a:rPr lang="en" dirty="0">
                <a:solidFill>
                  <a:srgbClr val="00B0F0"/>
                </a:solidFill>
              </a:rPr>
              <a:t>Examples of views</a:t>
            </a:r>
            <a:endParaRPr dirty="0">
              <a:solidFill>
                <a:srgbClr val="00B0F0"/>
              </a:solidFill>
            </a:endParaRPr>
          </a:p>
        </p:txBody>
      </p:sp>
      <p:sp>
        <p:nvSpPr>
          <p:cNvPr id="407" name="Shape 407"/>
          <p:cNvSpPr txBox="1">
            <a:spLocks noGrp="1"/>
          </p:cNvSpPr>
          <p:nvPr>
            <p:ph type="sldNum" idx="12"/>
          </p:nvPr>
        </p:nvSpPr>
        <p:spPr>
          <a:xfrm>
            <a:off x="8472458" y="514995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a:t>
            </a:fld>
            <a:endParaRPr/>
          </a:p>
        </p:txBody>
      </p:sp>
      <p:pic>
        <p:nvPicPr>
          <p:cNvPr id="408" name="Shape 408"/>
          <p:cNvPicPr preferRelativeResize="0"/>
          <p:nvPr/>
        </p:nvPicPr>
        <p:blipFill>
          <a:blip r:embed="rId3">
            <a:alphaModFix/>
          </a:blip>
          <a:stretch>
            <a:fillRect/>
          </a:stretch>
        </p:blipFill>
        <p:spPr>
          <a:xfrm>
            <a:off x="2424239" y="1941009"/>
            <a:ext cx="4053125" cy="2262475"/>
          </a:xfrm>
          <a:prstGeom prst="rect">
            <a:avLst/>
          </a:prstGeom>
          <a:noFill/>
          <a:ln>
            <a:noFill/>
          </a:ln>
        </p:spPr>
      </p:pic>
      <p:sp>
        <p:nvSpPr>
          <p:cNvPr id="409" name="Shape 409"/>
          <p:cNvSpPr txBox="1"/>
          <p:nvPr/>
        </p:nvSpPr>
        <p:spPr>
          <a:xfrm>
            <a:off x="328525" y="1977558"/>
            <a:ext cx="1827300" cy="226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Roboto"/>
                <a:ea typeface="Roboto"/>
                <a:cs typeface="Roboto"/>
                <a:sym typeface="Roboto"/>
              </a:rPr>
              <a:t>Button</a:t>
            </a:r>
            <a:endParaRPr sz="2400">
              <a:latin typeface="Roboto"/>
              <a:ea typeface="Roboto"/>
              <a:cs typeface="Roboto"/>
              <a:sym typeface="Roboto"/>
            </a:endParaRPr>
          </a:p>
          <a:p>
            <a:pPr marL="0" lvl="0" indent="0">
              <a:spcBef>
                <a:spcPts val="0"/>
              </a:spcBef>
              <a:spcAft>
                <a:spcPts val="0"/>
              </a:spcAft>
              <a:buClr>
                <a:schemeClr val="dk1"/>
              </a:buClr>
              <a:buSzPts val="1100"/>
              <a:buFont typeface="Arial"/>
              <a:buNone/>
            </a:pPr>
            <a:endParaRPr sz="2400">
              <a:latin typeface="Roboto"/>
              <a:ea typeface="Roboto"/>
              <a:cs typeface="Roboto"/>
              <a:sym typeface="Roboto"/>
            </a:endParaRPr>
          </a:p>
          <a:p>
            <a:pPr marL="0" lvl="0" indent="0">
              <a:spcBef>
                <a:spcPts val="1000"/>
              </a:spcBef>
              <a:spcAft>
                <a:spcPts val="0"/>
              </a:spcAft>
              <a:buNone/>
            </a:pPr>
            <a:r>
              <a:rPr lang="en" sz="2400">
                <a:latin typeface="Roboto"/>
                <a:ea typeface="Roboto"/>
                <a:cs typeface="Roboto"/>
                <a:sym typeface="Roboto"/>
              </a:rPr>
              <a:t>EditText</a:t>
            </a:r>
            <a:endParaRPr sz="2400">
              <a:latin typeface="Roboto"/>
              <a:ea typeface="Roboto"/>
              <a:cs typeface="Roboto"/>
              <a:sym typeface="Roboto"/>
            </a:endParaRPr>
          </a:p>
          <a:p>
            <a:pPr marL="0" lvl="0" indent="0">
              <a:spcBef>
                <a:spcPts val="0"/>
              </a:spcBef>
              <a:spcAft>
                <a:spcPts val="0"/>
              </a:spcAft>
              <a:buClr>
                <a:schemeClr val="dk1"/>
              </a:buClr>
              <a:buSzPts val="1100"/>
              <a:buFont typeface="Arial"/>
              <a:buNone/>
            </a:pPr>
            <a:endParaRPr sz="2400">
              <a:latin typeface="Roboto"/>
              <a:ea typeface="Roboto"/>
              <a:cs typeface="Roboto"/>
              <a:sym typeface="Roboto"/>
            </a:endParaRPr>
          </a:p>
          <a:p>
            <a:pPr marL="0" lvl="0" indent="0">
              <a:spcBef>
                <a:spcPts val="0"/>
              </a:spcBef>
              <a:spcAft>
                <a:spcPts val="0"/>
              </a:spcAft>
              <a:buClr>
                <a:schemeClr val="dk1"/>
              </a:buClr>
              <a:buSzPts val="1100"/>
              <a:buFont typeface="Arial"/>
              <a:buNone/>
            </a:pPr>
            <a:r>
              <a:rPr lang="en" sz="2400">
                <a:latin typeface="Roboto"/>
                <a:ea typeface="Roboto"/>
                <a:cs typeface="Roboto"/>
                <a:sym typeface="Roboto"/>
              </a:rPr>
              <a:t>SeekBar</a:t>
            </a:r>
            <a:endParaRPr sz="2400">
              <a:latin typeface="Roboto"/>
              <a:ea typeface="Roboto"/>
              <a:cs typeface="Roboto"/>
              <a:sym typeface="Roboto"/>
            </a:endParaRPr>
          </a:p>
        </p:txBody>
      </p:sp>
      <p:sp>
        <p:nvSpPr>
          <p:cNvPr id="410" name="Shape 410"/>
          <p:cNvSpPr txBox="1"/>
          <p:nvPr/>
        </p:nvSpPr>
        <p:spPr>
          <a:xfrm>
            <a:off x="6745775" y="1895933"/>
            <a:ext cx="2223600" cy="238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dirty="0">
                <a:solidFill>
                  <a:schemeClr val="dk1"/>
                </a:solidFill>
                <a:latin typeface="Roboto"/>
                <a:ea typeface="Roboto"/>
                <a:cs typeface="Roboto"/>
                <a:sym typeface="Roboto"/>
              </a:rPr>
              <a:t>CheckBox</a:t>
            </a:r>
            <a:endParaRPr sz="2400" dirty="0">
              <a:solidFill>
                <a:schemeClr val="dk1"/>
              </a:solidFill>
              <a:latin typeface="Roboto"/>
              <a:ea typeface="Roboto"/>
              <a:cs typeface="Roboto"/>
              <a:sym typeface="Roboto"/>
            </a:endParaRPr>
          </a:p>
          <a:p>
            <a:pPr marL="0" lvl="0" indent="0">
              <a:spcBef>
                <a:spcPts val="1000"/>
              </a:spcBef>
              <a:spcAft>
                <a:spcPts val="0"/>
              </a:spcAft>
              <a:buNone/>
            </a:pPr>
            <a:r>
              <a:rPr lang="en" sz="2400" dirty="0">
                <a:solidFill>
                  <a:schemeClr val="dk1"/>
                </a:solidFill>
                <a:latin typeface="Roboto"/>
                <a:ea typeface="Roboto"/>
                <a:cs typeface="Roboto"/>
                <a:sym typeface="Roboto"/>
              </a:rPr>
              <a:t>RadioButton</a:t>
            </a:r>
            <a:endParaRPr sz="2400" dirty="0">
              <a:solidFill>
                <a:schemeClr val="dk1"/>
              </a:solidFill>
              <a:latin typeface="Roboto"/>
              <a:ea typeface="Roboto"/>
              <a:cs typeface="Roboto"/>
              <a:sym typeface="Roboto"/>
            </a:endParaRPr>
          </a:p>
          <a:p>
            <a:pPr marL="0" lvl="0" indent="0" rtl="0">
              <a:spcBef>
                <a:spcPts val="0"/>
              </a:spcBef>
              <a:spcAft>
                <a:spcPts val="0"/>
              </a:spcAft>
              <a:buNone/>
            </a:pPr>
            <a:endParaRPr sz="2400" dirty="0">
              <a:solidFill>
                <a:schemeClr val="dk1"/>
              </a:solidFill>
              <a:latin typeface="Roboto"/>
              <a:ea typeface="Roboto"/>
              <a:cs typeface="Roboto"/>
              <a:sym typeface="Roboto"/>
            </a:endParaRPr>
          </a:p>
          <a:p>
            <a:pPr marL="0" lvl="0" indent="0" rtl="0">
              <a:spcBef>
                <a:spcPts val="0"/>
              </a:spcBef>
              <a:spcAft>
                <a:spcPts val="0"/>
              </a:spcAft>
              <a:buNone/>
            </a:pPr>
            <a:r>
              <a:rPr lang="en" sz="2400" dirty="0">
                <a:solidFill>
                  <a:schemeClr val="dk1"/>
                </a:solidFill>
                <a:latin typeface="Roboto"/>
                <a:ea typeface="Roboto"/>
                <a:cs typeface="Roboto"/>
                <a:sym typeface="Roboto"/>
              </a:rPr>
              <a:t>Toggle </a:t>
            </a:r>
            <a:endParaRPr sz="2400" dirty="0">
              <a:solidFill>
                <a:schemeClr val="dk1"/>
              </a:solidFill>
              <a:latin typeface="Roboto"/>
              <a:ea typeface="Roboto"/>
              <a:cs typeface="Roboto"/>
              <a:sym typeface="Roboto"/>
            </a:endParaRPr>
          </a:p>
        </p:txBody>
      </p:sp>
      <p:pic>
        <p:nvPicPr>
          <p:cNvPr id="7" name="Picture 2" descr="https://developer.android.com/images/kotlin/android-and-kotlin.png">
            <a:extLst>
              <a:ext uri="{FF2B5EF4-FFF2-40B4-BE49-F238E27FC236}">
                <a16:creationId xmlns:a16="http://schemas.microsoft.com/office/drawing/2014/main" id="{CEF31808-09C2-4301-A12D-EEE938BC6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899" y="57150"/>
            <a:ext cx="1136101" cy="972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Them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extLst>
    <a:ext uri="{05A4C25C-085E-4340-85A3-A5531E510DB2}">
      <thm15:themeFamily xmlns:thm15="http://schemas.microsoft.com/office/thememl/2012/main" name="MyTheme" id="{75C09BE5-8D67-4B00-A987-07184B9FF8C3}" vid="{02A86F87-C961-443F-8556-CC74D1029B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1459</TotalTime>
  <Words>5997</Words>
  <Application>Microsoft Office PowerPoint</Application>
  <PresentationFormat>On-screen Show (16:9)</PresentationFormat>
  <Paragraphs>536</Paragraphs>
  <Slides>60</Slides>
  <Notes>34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60</vt:i4>
      </vt:variant>
    </vt:vector>
  </HeadingPairs>
  <TitlesOfParts>
    <vt:vector size="75" baseType="lpstr">
      <vt:lpstr>Impact</vt:lpstr>
      <vt:lpstr>Wingdings 3</vt:lpstr>
      <vt:lpstr>Courier New</vt:lpstr>
      <vt:lpstr>Wingdings</vt:lpstr>
      <vt:lpstr>Gill Sans Light</vt:lpstr>
      <vt:lpstr>Calibri Light</vt:lpstr>
      <vt:lpstr>Consolas</vt:lpstr>
      <vt:lpstr>Calibri</vt:lpstr>
      <vt:lpstr>Roboto</vt:lpstr>
      <vt:lpstr>Times New Roman</vt:lpstr>
      <vt:lpstr>Wingdings 2</vt:lpstr>
      <vt:lpstr>Gill Sans</vt:lpstr>
      <vt:lpstr>Arial</vt:lpstr>
      <vt:lpstr>MyTheme</vt:lpstr>
      <vt:lpstr>Office Theme</vt:lpstr>
      <vt:lpstr>PowerPoint Presentation</vt:lpstr>
      <vt:lpstr>PowerPoint Presentation</vt:lpstr>
      <vt:lpstr>PowerPoint Presentation</vt:lpstr>
      <vt:lpstr>Wholeness </vt:lpstr>
      <vt:lpstr>Contents</vt:lpstr>
      <vt:lpstr>Everything you see is a view</vt:lpstr>
      <vt:lpstr>What is a view</vt:lpstr>
      <vt:lpstr>Views have properties</vt:lpstr>
      <vt:lpstr>Examples of views</vt:lpstr>
      <vt:lpstr>PowerPoint Presentation</vt:lpstr>
      <vt:lpstr>Creating and laying out views</vt:lpstr>
      <vt:lpstr>Views defined in XML</vt:lpstr>
      <vt:lpstr>View properties in XML</vt:lpstr>
      <vt:lpstr>ViewGroup views</vt:lpstr>
      <vt:lpstr>Hierarchy of view groups and views</vt:lpstr>
      <vt:lpstr>View hierarchy and screen layout</vt:lpstr>
      <vt:lpstr>View hierarchy in the component tree</vt:lpstr>
      <vt:lpstr>Best practices for view hierarchies</vt:lpstr>
      <vt:lpstr>Layout Views</vt:lpstr>
      <vt:lpstr>Common Layout Classes</vt:lpstr>
      <vt:lpstr>Common Layout Classes</vt:lpstr>
      <vt:lpstr>Class Hierarchy vs. Layout Hierarchy</vt:lpstr>
      <vt:lpstr>Layout created in XML</vt:lpstr>
      <vt:lpstr>Layout created in Kotlin Activity code</vt:lpstr>
      <vt:lpstr>Main Point 1</vt:lpstr>
      <vt:lpstr>PowerPoint Presentation</vt:lpstr>
      <vt:lpstr>PowerPoint Presentation</vt:lpstr>
      <vt:lpstr>PowerPoint Presentation</vt:lpstr>
      <vt:lpstr>MainActivity.kt</vt:lpstr>
      <vt:lpstr>PowerPoint Presentation</vt:lpstr>
      <vt:lpstr>Hands on Example 2 – Simple Calculator using                Relative and Linear Layouts</vt:lpstr>
      <vt:lpstr>XML Design(activity_main.xml</vt:lpstr>
      <vt:lpstr>PowerPoint Presentation</vt:lpstr>
      <vt:lpstr>Main Activity.kt</vt:lpstr>
      <vt:lpstr>Main Activity.kt</vt:lpstr>
      <vt:lpstr>Resources</vt:lpstr>
      <vt:lpstr>Where are the resources in your project?</vt:lpstr>
      <vt:lpstr>Hands on Example 3 TextView, ScrollView &amp; Resourses </vt:lpstr>
      <vt:lpstr>Common TextView attributes</vt:lpstr>
      <vt:lpstr>ScrollView layout with a view group</vt:lpstr>
      <vt:lpstr>Main Point 2</vt:lpstr>
      <vt:lpstr>Activity Life Cycle</vt:lpstr>
      <vt:lpstr>Callbacks and when they are called</vt:lpstr>
      <vt:lpstr>PowerPoint Presentation</vt:lpstr>
      <vt:lpstr>States of Activity Life cycle</vt:lpstr>
      <vt:lpstr>States of Activity Life cycle</vt:lpstr>
      <vt:lpstr>States of Activity Life cycle</vt:lpstr>
      <vt:lpstr>PowerPoint Presentation</vt:lpstr>
      <vt:lpstr>PowerPoint Presentation</vt:lpstr>
      <vt:lpstr>PowerPoint Presentation</vt:lpstr>
      <vt:lpstr>PowerPoint Presentation</vt:lpstr>
      <vt:lpstr>PowerPoint Presentation</vt:lpstr>
      <vt:lpstr>PowerPoint Presentation</vt:lpstr>
      <vt:lpstr>Saving instance state</vt:lpstr>
      <vt:lpstr>onSaveInstanceState(Bundle state)</vt:lpstr>
      <vt:lpstr>Restoring instance state</vt:lpstr>
      <vt:lpstr>Restoring in onCreate()</vt:lpstr>
      <vt:lpstr>Keyboard Shortcuts</vt:lpstr>
      <vt:lpstr>Main Point 3</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creator>Renuka Mohanraj</dc:creator>
  <cp:lastModifiedBy>Renuka Mohanraj</cp:lastModifiedBy>
  <cp:revision>103</cp:revision>
  <dcterms:modified xsi:type="dcterms:W3CDTF">2020-02-26T03:27:14Z</dcterms:modified>
</cp:coreProperties>
</file>